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Lst>
  <p:notesMasterIdLst>
    <p:notesMasterId r:id="rId25"/>
  </p:notesMasterIdLst>
  <p:sldIdLst>
    <p:sldId id="256" r:id="rId4"/>
    <p:sldId id="272" r:id="rId5"/>
    <p:sldId id="257" r:id="rId6"/>
    <p:sldId id="270" r:id="rId7"/>
    <p:sldId id="273" r:id="rId8"/>
    <p:sldId id="293" r:id="rId9"/>
    <p:sldId id="298" r:id="rId10"/>
    <p:sldId id="274" r:id="rId11"/>
    <p:sldId id="278" r:id="rId12"/>
    <p:sldId id="279" r:id="rId13"/>
    <p:sldId id="299" r:id="rId14"/>
    <p:sldId id="296" r:id="rId15"/>
    <p:sldId id="294" r:id="rId16"/>
    <p:sldId id="295" r:id="rId17"/>
    <p:sldId id="300" r:id="rId18"/>
    <p:sldId id="301" r:id="rId19"/>
    <p:sldId id="276" r:id="rId20"/>
    <p:sldId id="280" r:id="rId21"/>
    <p:sldId id="302" r:id="rId22"/>
    <p:sldId id="286"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1F55"/>
    <a:srgbClr val="C8602C"/>
    <a:srgbClr val="004F5B"/>
    <a:srgbClr val="C95929"/>
    <a:srgbClr val="CDE6AA"/>
    <a:srgbClr val="F2DAB2"/>
    <a:srgbClr val="E8E4E2"/>
    <a:srgbClr val="DDECF9"/>
    <a:srgbClr val="233919"/>
    <a:srgbClr val="E0EC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1"/>
    <p:restoredTop sz="91207"/>
  </p:normalViewPr>
  <p:slideViewPr>
    <p:cSldViewPr snapToGrid="0" snapToObjects="1">
      <p:cViewPr varScale="1">
        <p:scale>
          <a:sx n="105" d="100"/>
          <a:sy n="105" d="100"/>
        </p:scale>
        <p:origin x="632"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255FA-3A39-3B4F-9023-300076FA9520}" type="datetimeFigureOut">
              <a:rPr lang="en-US" smtClean="0"/>
              <a:t>5/12/21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93CB3-6F0F-EB47-8867-6C2C1F7735BE}" type="slidenum">
              <a:rPr lang="en-US" smtClean="0"/>
              <a:t>‹#›</a:t>
            </a:fld>
            <a:endParaRPr lang="en-US" dirty="0"/>
          </a:p>
        </p:txBody>
      </p:sp>
    </p:spTree>
    <p:extLst>
      <p:ext uri="{BB962C8B-B14F-4D97-AF65-F5344CB8AC3E}">
        <p14:creationId xmlns:p14="http://schemas.microsoft.com/office/powerpoint/2010/main" val="3066440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93CB3-6F0F-EB47-8867-6C2C1F7735BE}" type="slidenum">
              <a:rPr lang="en-US" smtClean="0"/>
              <a:t>1</a:t>
            </a:fld>
            <a:endParaRPr lang="en-US" dirty="0"/>
          </a:p>
        </p:txBody>
      </p:sp>
    </p:spTree>
    <p:extLst>
      <p:ext uri="{BB962C8B-B14F-4D97-AF65-F5344CB8AC3E}">
        <p14:creationId xmlns:p14="http://schemas.microsoft.com/office/powerpoint/2010/main" val="385060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93CB3-6F0F-EB47-8867-6C2C1F7735BE}" type="slidenum">
              <a:rPr lang="en-US" smtClean="0"/>
              <a:t>7</a:t>
            </a:fld>
            <a:endParaRPr lang="en-US" dirty="0"/>
          </a:p>
        </p:txBody>
      </p:sp>
    </p:spTree>
    <p:extLst>
      <p:ext uri="{BB962C8B-B14F-4D97-AF65-F5344CB8AC3E}">
        <p14:creationId xmlns:p14="http://schemas.microsoft.com/office/powerpoint/2010/main" val="7265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b="0" i="0" kern="1200" dirty="0">
              <a:solidFill>
                <a:srgbClr val="313335"/>
              </a:solidFill>
              <a:effectLst/>
              <a:latin typeface="+mn-lt"/>
              <a:ea typeface="Source Sans Pro" charset="0"/>
              <a:cs typeface="Source Sans Pro"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tabLst/>
              <a:defRPr/>
            </a:pPr>
            <a:fld id="{C0406E26-5EF9-BE42-B4BD-248EFFB775FD}"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457200" rtl="0" eaLnBrk="1" fontAlgn="auto"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101691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b="0" i="0" kern="1200" dirty="0">
              <a:solidFill>
                <a:srgbClr val="313335"/>
              </a:solidFill>
              <a:effectLst/>
              <a:latin typeface="+mn-lt"/>
              <a:ea typeface="Source Sans Pro" charset="0"/>
              <a:cs typeface="Source Sans Pro"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tabLst/>
              <a:defRPr/>
            </a:pPr>
            <a:fld id="{C0406E26-5EF9-BE42-B4BD-248EFFB775FD}"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457200" rtl="0" eaLnBrk="1" fontAlgn="auto"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2620841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b="0" i="0" kern="1200" dirty="0">
              <a:solidFill>
                <a:srgbClr val="313335"/>
              </a:solidFill>
              <a:effectLst/>
              <a:latin typeface="+mn-lt"/>
              <a:ea typeface="Source Sans Pro" charset="0"/>
              <a:cs typeface="Source Sans Pro"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tabLst/>
              <a:defRPr/>
            </a:pPr>
            <a:fld id="{C0406E26-5EF9-BE42-B4BD-248EFFB775FD}"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457200" rtl="0" eaLnBrk="1" fontAlgn="auto"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3589267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93CB3-6F0F-EB47-8867-6C2C1F7735BE}" type="slidenum">
              <a:rPr lang="en-US" smtClean="0"/>
              <a:t>21</a:t>
            </a:fld>
            <a:endParaRPr lang="en-US" dirty="0"/>
          </a:p>
        </p:txBody>
      </p:sp>
    </p:spTree>
    <p:extLst>
      <p:ext uri="{BB962C8B-B14F-4D97-AF65-F5344CB8AC3E}">
        <p14:creationId xmlns:p14="http://schemas.microsoft.com/office/powerpoint/2010/main" val="224632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7D88-9437-C448-9077-EDB7558D6D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E307B5-9D02-DE41-8642-ED4B63E26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1BBFD1-693B-D749-BAA7-457660F5968C}"/>
              </a:ext>
            </a:extLst>
          </p:cNvPr>
          <p:cNvSpPr>
            <a:spLocks noGrp="1"/>
          </p:cNvSpPr>
          <p:nvPr>
            <p:ph type="dt" sz="half" idx="10"/>
          </p:nvPr>
        </p:nvSpPr>
        <p:spPr/>
        <p:txBody>
          <a:bodyPr/>
          <a:lstStyle/>
          <a:p>
            <a:fld id="{1C7391D5-3AF0-174C-A95F-8515586461DE}" type="datetimeFigureOut">
              <a:rPr lang="en-US" smtClean="0"/>
              <a:t>5/12/21</a:t>
            </a:fld>
            <a:endParaRPr lang="en-US" dirty="0"/>
          </a:p>
        </p:txBody>
      </p:sp>
      <p:sp>
        <p:nvSpPr>
          <p:cNvPr id="5" name="Footer Placeholder 4">
            <a:extLst>
              <a:ext uri="{FF2B5EF4-FFF2-40B4-BE49-F238E27FC236}">
                <a16:creationId xmlns:a16="http://schemas.microsoft.com/office/drawing/2014/main" id="{8CE27CBA-ABDC-4940-AA77-A2912A49D0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37362D-6DA6-BE46-95FE-05119BCFD4C6}"/>
              </a:ext>
            </a:extLst>
          </p:cNvPr>
          <p:cNvSpPr>
            <a:spLocks noGrp="1"/>
          </p:cNvSpPr>
          <p:nvPr>
            <p:ph type="sldNum" sz="quarter" idx="12"/>
          </p:nvPr>
        </p:nvSpPr>
        <p:spPr/>
        <p:txBody>
          <a:bodyPr/>
          <a:lstStyle/>
          <a:p>
            <a:fld id="{6F61858A-7CE6-4D47-A435-1DD0BDA2891A}" type="slidenum">
              <a:rPr lang="en-US" smtClean="0"/>
              <a:t>‹#›</a:t>
            </a:fld>
            <a:endParaRPr lang="en-US" dirty="0"/>
          </a:p>
        </p:txBody>
      </p:sp>
    </p:spTree>
    <p:extLst>
      <p:ext uri="{BB962C8B-B14F-4D97-AF65-F5344CB8AC3E}">
        <p14:creationId xmlns:p14="http://schemas.microsoft.com/office/powerpoint/2010/main" val="1052201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9F333-4F91-9244-84EA-563FBFE520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860E3-A8BA-DA40-BAFF-C5162B1CEF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DF7CA-2145-344D-8DD3-169A1E90F3F3}"/>
              </a:ext>
            </a:extLst>
          </p:cNvPr>
          <p:cNvSpPr>
            <a:spLocks noGrp="1"/>
          </p:cNvSpPr>
          <p:nvPr>
            <p:ph type="dt" sz="half" idx="10"/>
          </p:nvPr>
        </p:nvSpPr>
        <p:spPr/>
        <p:txBody>
          <a:bodyPr/>
          <a:lstStyle/>
          <a:p>
            <a:fld id="{1C7391D5-3AF0-174C-A95F-8515586461DE}" type="datetimeFigureOut">
              <a:rPr lang="en-US" smtClean="0"/>
              <a:t>5/12/21</a:t>
            </a:fld>
            <a:endParaRPr lang="en-US" dirty="0"/>
          </a:p>
        </p:txBody>
      </p:sp>
      <p:sp>
        <p:nvSpPr>
          <p:cNvPr id="5" name="Footer Placeholder 4">
            <a:extLst>
              <a:ext uri="{FF2B5EF4-FFF2-40B4-BE49-F238E27FC236}">
                <a16:creationId xmlns:a16="http://schemas.microsoft.com/office/drawing/2014/main" id="{40747633-E3A1-6043-95A8-55052D1053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4816C7-C90B-3C43-AE5B-E6881FB7428B}"/>
              </a:ext>
            </a:extLst>
          </p:cNvPr>
          <p:cNvSpPr>
            <a:spLocks noGrp="1"/>
          </p:cNvSpPr>
          <p:nvPr>
            <p:ph type="sldNum" sz="quarter" idx="12"/>
          </p:nvPr>
        </p:nvSpPr>
        <p:spPr/>
        <p:txBody>
          <a:bodyPr/>
          <a:lstStyle/>
          <a:p>
            <a:fld id="{6F61858A-7CE6-4D47-A435-1DD0BDA2891A}" type="slidenum">
              <a:rPr lang="en-US" smtClean="0"/>
              <a:t>‹#›</a:t>
            </a:fld>
            <a:endParaRPr lang="en-US" dirty="0"/>
          </a:p>
        </p:txBody>
      </p:sp>
    </p:spTree>
    <p:extLst>
      <p:ext uri="{BB962C8B-B14F-4D97-AF65-F5344CB8AC3E}">
        <p14:creationId xmlns:p14="http://schemas.microsoft.com/office/powerpoint/2010/main" val="945161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5F7307-3831-F84F-B17E-8DA3BF42EB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2BC981-822B-AC40-82E4-37A72E95396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CCE84-5C42-1142-BE4E-9476CBB3265C}"/>
              </a:ext>
            </a:extLst>
          </p:cNvPr>
          <p:cNvSpPr>
            <a:spLocks noGrp="1"/>
          </p:cNvSpPr>
          <p:nvPr>
            <p:ph type="dt" sz="half" idx="10"/>
          </p:nvPr>
        </p:nvSpPr>
        <p:spPr/>
        <p:txBody>
          <a:bodyPr/>
          <a:lstStyle/>
          <a:p>
            <a:fld id="{1C7391D5-3AF0-174C-A95F-8515586461DE}" type="datetimeFigureOut">
              <a:rPr lang="en-US" smtClean="0"/>
              <a:t>5/12/21</a:t>
            </a:fld>
            <a:endParaRPr lang="en-US" dirty="0"/>
          </a:p>
        </p:txBody>
      </p:sp>
      <p:sp>
        <p:nvSpPr>
          <p:cNvPr id="5" name="Footer Placeholder 4">
            <a:extLst>
              <a:ext uri="{FF2B5EF4-FFF2-40B4-BE49-F238E27FC236}">
                <a16:creationId xmlns:a16="http://schemas.microsoft.com/office/drawing/2014/main" id="{A100BE03-32DA-AB46-BEBD-943204538B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9BBA54-BF6D-AC47-858D-C273AD04CBD0}"/>
              </a:ext>
            </a:extLst>
          </p:cNvPr>
          <p:cNvSpPr>
            <a:spLocks noGrp="1"/>
          </p:cNvSpPr>
          <p:nvPr>
            <p:ph type="sldNum" sz="quarter" idx="12"/>
          </p:nvPr>
        </p:nvSpPr>
        <p:spPr/>
        <p:txBody>
          <a:bodyPr/>
          <a:lstStyle/>
          <a:p>
            <a:fld id="{6F61858A-7CE6-4D47-A435-1DD0BDA2891A}" type="slidenum">
              <a:rPr lang="en-US" smtClean="0"/>
              <a:t>‹#›</a:t>
            </a:fld>
            <a:endParaRPr lang="en-US" dirty="0"/>
          </a:p>
        </p:txBody>
      </p:sp>
    </p:spTree>
    <p:extLst>
      <p:ext uri="{BB962C8B-B14F-4D97-AF65-F5344CB8AC3E}">
        <p14:creationId xmlns:p14="http://schemas.microsoft.com/office/powerpoint/2010/main" val="2469220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34111" indent="0" algn="ctr">
              <a:buNone/>
              <a:defRPr>
                <a:solidFill>
                  <a:schemeClr val="tx1">
                    <a:tint val="75000"/>
                  </a:schemeClr>
                </a:solidFill>
              </a:defRPr>
            </a:lvl2pPr>
            <a:lvl3pPr marL="868223" indent="0" algn="ctr">
              <a:buNone/>
              <a:defRPr>
                <a:solidFill>
                  <a:schemeClr val="tx1">
                    <a:tint val="75000"/>
                  </a:schemeClr>
                </a:solidFill>
              </a:defRPr>
            </a:lvl3pPr>
            <a:lvl4pPr marL="1302334" indent="0" algn="ctr">
              <a:buNone/>
              <a:defRPr>
                <a:solidFill>
                  <a:schemeClr val="tx1">
                    <a:tint val="75000"/>
                  </a:schemeClr>
                </a:solidFill>
              </a:defRPr>
            </a:lvl4pPr>
            <a:lvl5pPr marL="1736446" indent="0" algn="ctr">
              <a:buNone/>
              <a:defRPr>
                <a:solidFill>
                  <a:schemeClr val="tx1">
                    <a:tint val="75000"/>
                  </a:schemeClr>
                </a:solidFill>
              </a:defRPr>
            </a:lvl5pPr>
            <a:lvl6pPr marL="2170557" indent="0" algn="ctr">
              <a:buNone/>
              <a:defRPr>
                <a:solidFill>
                  <a:schemeClr val="tx1">
                    <a:tint val="75000"/>
                  </a:schemeClr>
                </a:solidFill>
              </a:defRPr>
            </a:lvl6pPr>
            <a:lvl7pPr marL="2604668" indent="0" algn="ctr">
              <a:buNone/>
              <a:defRPr>
                <a:solidFill>
                  <a:schemeClr val="tx1">
                    <a:tint val="75000"/>
                  </a:schemeClr>
                </a:solidFill>
              </a:defRPr>
            </a:lvl7pPr>
            <a:lvl8pPr marL="3038780" indent="0" algn="ctr">
              <a:buNone/>
              <a:defRPr>
                <a:solidFill>
                  <a:schemeClr val="tx1">
                    <a:tint val="75000"/>
                  </a:schemeClr>
                </a:solidFill>
              </a:defRPr>
            </a:lvl8pPr>
            <a:lvl9pPr marL="34728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2B9795-92DC-40DC-A1CA-9A4B349D7824}" type="datetimeFigureOut">
              <a:rPr lang="en-US" smtClean="0"/>
              <a:pPr/>
              <a:t>5/12/21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dirty="0"/>
          </a:p>
        </p:txBody>
      </p:sp>
    </p:spTree>
    <p:extLst>
      <p:ext uri="{BB962C8B-B14F-4D97-AF65-F5344CB8AC3E}">
        <p14:creationId xmlns:p14="http://schemas.microsoft.com/office/powerpoint/2010/main" val="106185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B9795-92DC-40DC-A1CA-9A4B349D7824}" type="datetimeFigureOut">
              <a:rPr lang="en-US" smtClean="0"/>
              <a:t>5/12/21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4DE5-C571-48E8-A5BC-B369434E2F44}" type="slidenum">
              <a:rPr lang="en-US" smtClean="0"/>
              <a:t>‹#›</a:t>
            </a:fld>
            <a:endParaRPr lang="en-US" dirty="0"/>
          </a:p>
        </p:txBody>
      </p:sp>
    </p:spTree>
    <p:extLst>
      <p:ext uri="{BB962C8B-B14F-4D97-AF65-F5344CB8AC3E}">
        <p14:creationId xmlns:p14="http://schemas.microsoft.com/office/powerpoint/2010/main" val="376646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798"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899">
                <a:solidFill>
                  <a:schemeClr val="tx1">
                    <a:tint val="75000"/>
                  </a:schemeClr>
                </a:solidFill>
              </a:defRPr>
            </a:lvl1pPr>
            <a:lvl2pPr marL="434111" indent="0">
              <a:buNone/>
              <a:defRPr sz="1709">
                <a:solidFill>
                  <a:schemeClr val="tx1">
                    <a:tint val="75000"/>
                  </a:schemeClr>
                </a:solidFill>
              </a:defRPr>
            </a:lvl2pPr>
            <a:lvl3pPr marL="868223" indent="0">
              <a:buNone/>
              <a:defRPr sz="1519">
                <a:solidFill>
                  <a:schemeClr val="tx1">
                    <a:tint val="75000"/>
                  </a:schemeClr>
                </a:solidFill>
              </a:defRPr>
            </a:lvl3pPr>
            <a:lvl4pPr marL="1302334" indent="0">
              <a:buNone/>
              <a:defRPr sz="1329">
                <a:solidFill>
                  <a:schemeClr val="tx1">
                    <a:tint val="75000"/>
                  </a:schemeClr>
                </a:solidFill>
              </a:defRPr>
            </a:lvl4pPr>
            <a:lvl5pPr marL="1736446" indent="0">
              <a:buNone/>
              <a:defRPr sz="1329">
                <a:solidFill>
                  <a:schemeClr val="tx1">
                    <a:tint val="75000"/>
                  </a:schemeClr>
                </a:solidFill>
              </a:defRPr>
            </a:lvl5pPr>
            <a:lvl6pPr marL="2170557" indent="0">
              <a:buNone/>
              <a:defRPr sz="1329">
                <a:solidFill>
                  <a:schemeClr val="tx1">
                    <a:tint val="75000"/>
                  </a:schemeClr>
                </a:solidFill>
              </a:defRPr>
            </a:lvl6pPr>
            <a:lvl7pPr marL="2604668" indent="0">
              <a:buNone/>
              <a:defRPr sz="1329">
                <a:solidFill>
                  <a:schemeClr val="tx1">
                    <a:tint val="75000"/>
                  </a:schemeClr>
                </a:solidFill>
              </a:defRPr>
            </a:lvl7pPr>
            <a:lvl8pPr marL="3038780" indent="0">
              <a:buNone/>
              <a:defRPr sz="1329">
                <a:solidFill>
                  <a:schemeClr val="tx1">
                    <a:tint val="75000"/>
                  </a:schemeClr>
                </a:solidFill>
              </a:defRPr>
            </a:lvl8pPr>
            <a:lvl9pPr marL="3472891" indent="0">
              <a:buNone/>
              <a:defRPr sz="132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smtClean="0"/>
              <a:t>5/12/21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4DE5-C571-48E8-A5BC-B369434E2F44}" type="slidenum">
              <a:rPr lang="en-US" smtClean="0"/>
              <a:t>‹#›</a:t>
            </a:fld>
            <a:endParaRPr lang="en-US" dirty="0"/>
          </a:p>
        </p:txBody>
      </p:sp>
    </p:spTree>
    <p:extLst>
      <p:ext uri="{BB962C8B-B14F-4D97-AF65-F5344CB8AC3E}">
        <p14:creationId xmlns:p14="http://schemas.microsoft.com/office/powerpoint/2010/main" val="4711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5"/>
            <a:ext cx="7213600" cy="4525963"/>
          </a:xfrm>
        </p:spPr>
        <p:txBody>
          <a:bodyPr/>
          <a:lstStyle>
            <a:lvl1pPr>
              <a:defRPr sz="2659"/>
            </a:lvl1pPr>
            <a:lvl2pPr>
              <a:defRPr sz="2279"/>
            </a:lvl2pPr>
            <a:lvl3pPr>
              <a:defRPr sz="1899"/>
            </a:lvl3pPr>
            <a:lvl4pPr>
              <a:defRPr sz="1709"/>
            </a:lvl4pPr>
            <a:lvl5pPr>
              <a:defRPr sz="1709"/>
            </a:lvl5pPr>
            <a:lvl6pPr>
              <a:defRPr sz="1709"/>
            </a:lvl6pPr>
            <a:lvl7pPr>
              <a:defRPr sz="1709"/>
            </a:lvl7pPr>
            <a:lvl8pPr>
              <a:defRPr sz="1709"/>
            </a:lvl8pPr>
            <a:lvl9pPr>
              <a:defRPr sz="17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5"/>
            <a:ext cx="7213600" cy="4525963"/>
          </a:xfrm>
        </p:spPr>
        <p:txBody>
          <a:bodyPr/>
          <a:lstStyle>
            <a:lvl1pPr>
              <a:defRPr sz="2659"/>
            </a:lvl1pPr>
            <a:lvl2pPr>
              <a:defRPr sz="2279"/>
            </a:lvl2pPr>
            <a:lvl3pPr>
              <a:defRPr sz="1899"/>
            </a:lvl3pPr>
            <a:lvl4pPr>
              <a:defRPr sz="1709"/>
            </a:lvl4pPr>
            <a:lvl5pPr>
              <a:defRPr sz="1709"/>
            </a:lvl5pPr>
            <a:lvl6pPr>
              <a:defRPr sz="1709"/>
            </a:lvl6pPr>
            <a:lvl7pPr>
              <a:defRPr sz="1709"/>
            </a:lvl7pPr>
            <a:lvl8pPr>
              <a:defRPr sz="1709"/>
            </a:lvl8pPr>
            <a:lvl9pPr>
              <a:defRPr sz="17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2B9795-92DC-40DC-A1CA-9A4B349D7824}" type="datetimeFigureOut">
              <a:rPr lang="en-US" smtClean="0"/>
              <a:t>5/12/21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F54DE5-C571-48E8-A5BC-B369434E2F44}" type="slidenum">
              <a:rPr lang="en-US" smtClean="0"/>
              <a:t>‹#›</a:t>
            </a:fld>
            <a:endParaRPr lang="en-US" dirty="0"/>
          </a:p>
        </p:txBody>
      </p:sp>
    </p:spTree>
    <p:extLst>
      <p:ext uri="{BB962C8B-B14F-4D97-AF65-F5344CB8AC3E}">
        <p14:creationId xmlns:p14="http://schemas.microsoft.com/office/powerpoint/2010/main" val="86920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4"/>
            <a:ext cx="5386917" cy="639762"/>
          </a:xfrm>
        </p:spPr>
        <p:txBody>
          <a:bodyPr anchor="b"/>
          <a:lstStyle>
            <a:lvl1pPr marL="0" indent="0">
              <a:buNone/>
              <a:defRPr sz="2279" b="1"/>
            </a:lvl1pPr>
            <a:lvl2pPr marL="434111" indent="0">
              <a:buNone/>
              <a:defRPr sz="1899" b="1"/>
            </a:lvl2pPr>
            <a:lvl3pPr marL="868223" indent="0">
              <a:buNone/>
              <a:defRPr sz="1709" b="1"/>
            </a:lvl3pPr>
            <a:lvl4pPr marL="1302334" indent="0">
              <a:buNone/>
              <a:defRPr sz="1519" b="1"/>
            </a:lvl4pPr>
            <a:lvl5pPr marL="1736446" indent="0">
              <a:buNone/>
              <a:defRPr sz="1519" b="1"/>
            </a:lvl5pPr>
            <a:lvl6pPr marL="2170557" indent="0">
              <a:buNone/>
              <a:defRPr sz="1519" b="1"/>
            </a:lvl6pPr>
            <a:lvl7pPr marL="2604668" indent="0">
              <a:buNone/>
              <a:defRPr sz="1519" b="1"/>
            </a:lvl7pPr>
            <a:lvl8pPr marL="3038780" indent="0">
              <a:buNone/>
              <a:defRPr sz="1519" b="1"/>
            </a:lvl8pPr>
            <a:lvl9pPr marL="3472891" indent="0">
              <a:buNone/>
              <a:defRPr sz="1519"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279"/>
            </a:lvl1pPr>
            <a:lvl2pPr>
              <a:defRPr sz="1899"/>
            </a:lvl2pPr>
            <a:lvl3pPr>
              <a:defRPr sz="1709"/>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2"/>
          </a:xfrm>
        </p:spPr>
        <p:txBody>
          <a:bodyPr anchor="b"/>
          <a:lstStyle>
            <a:lvl1pPr marL="0" indent="0">
              <a:buNone/>
              <a:defRPr sz="2279" b="1"/>
            </a:lvl1pPr>
            <a:lvl2pPr marL="434111" indent="0">
              <a:buNone/>
              <a:defRPr sz="1899" b="1"/>
            </a:lvl2pPr>
            <a:lvl3pPr marL="868223" indent="0">
              <a:buNone/>
              <a:defRPr sz="1709" b="1"/>
            </a:lvl3pPr>
            <a:lvl4pPr marL="1302334" indent="0">
              <a:buNone/>
              <a:defRPr sz="1519" b="1"/>
            </a:lvl4pPr>
            <a:lvl5pPr marL="1736446" indent="0">
              <a:buNone/>
              <a:defRPr sz="1519" b="1"/>
            </a:lvl5pPr>
            <a:lvl6pPr marL="2170557" indent="0">
              <a:buNone/>
              <a:defRPr sz="1519" b="1"/>
            </a:lvl6pPr>
            <a:lvl7pPr marL="2604668" indent="0">
              <a:buNone/>
              <a:defRPr sz="1519" b="1"/>
            </a:lvl7pPr>
            <a:lvl8pPr marL="3038780" indent="0">
              <a:buNone/>
              <a:defRPr sz="1519" b="1"/>
            </a:lvl8pPr>
            <a:lvl9pPr marL="3472891" indent="0">
              <a:buNone/>
              <a:defRPr sz="1519"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279"/>
            </a:lvl1pPr>
            <a:lvl2pPr>
              <a:defRPr sz="1899"/>
            </a:lvl2pPr>
            <a:lvl3pPr>
              <a:defRPr sz="1709"/>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2B9795-92DC-40DC-A1CA-9A4B349D7824}" type="datetimeFigureOut">
              <a:rPr lang="en-US" smtClean="0"/>
              <a:t>5/12/21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F54DE5-C571-48E8-A5BC-B369434E2F44}" type="slidenum">
              <a:rPr lang="en-US" smtClean="0"/>
              <a:t>‹#›</a:t>
            </a:fld>
            <a:endParaRPr lang="en-US" dirty="0"/>
          </a:p>
        </p:txBody>
      </p:sp>
    </p:spTree>
    <p:extLst>
      <p:ext uri="{BB962C8B-B14F-4D97-AF65-F5344CB8AC3E}">
        <p14:creationId xmlns:p14="http://schemas.microsoft.com/office/powerpoint/2010/main" val="2902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2B9795-92DC-40DC-A1CA-9A4B349D7824}" type="datetimeFigureOut">
              <a:rPr lang="en-US" smtClean="0"/>
              <a:t>5/12/21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F54DE5-C571-48E8-A5BC-B369434E2F44}" type="slidenum">
              <a:rPr lang="en-US" smtClean="0"/>
              <a:t>‹#›</a:t>
            </a:fld>
            <a:endParaRPr lang="en-US" dirty="0"/>
          </a:p>
        </p:txBody>
      </p:sp>
    </p:spTree>
    <p:extLst>
      <p:ext uri="{BB962C8B-B14F-4D97-AF65-F5344CB8AC3E}">
        <p14:creationId xmlns:p14="http://schemas.microsoft.com/office/powerpoint/2010/main" val="103091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smtClean="0"/>
              <a:t>5/12/21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F54DE5-C571-48E8-A5BC-B369434E2F44}" type="slidenum">
              <a:rPr lang="en-US" smtClean="0"/>
              <a:t>‹#›</a:t>
            </a:fld>
            <a:endParaRPr lang="en-US" dirty="0"/>
          </a:p>
        </p:txBody>
      </p:sp>
    </p:spTree>
    <p:extLst>
      <p:ext uri="{BB962C8B-B14F-4D97-AF65-F5344CB8AC3E}">
        <p14:creationId xmlns:p14="http://schemas.microsoft.com/office/powerpoint/2010/main" val="364054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899" b="1"/>
            </a:lvl1pPr>
          </a:lstStyle>
          <a:p>
            <a:r>
              <a:rPr lang="en-US"/>
              <a:t>Click to edit Master title style</a:t>
            </a:r>
          </a:p>
        </p:txBody>
      </p:sp>
      <p:sp>
        <p:nvSpPr>
          <p:cNvPr id="3" name="Content Placeholder 2"/>
          <p:cNvSpPr>
            <a:spLocks noGrp="1"/>
          </p:cNvSpPr>
          <p:nvPr>
            <p:ph idx="1"/>
          </p:nvPr>
        </p:nvSpPr>
        <p:spPr>
          <a:xfrm>
            <a:off x="4766736" y="273055"/>
            <a:ext cx="6815667" cy="5853113"/>
          </a:xfrm>
        </p:spPr>
        <p:txBody>
          <a:bodyPr/>
          <a:lstStyle>
            <a:lvl1pPr>
              <a:defRPr sz="3038"/>
            </a:lvl1pPr>
            <a:lvl2pPr>
              <a:defRPr sz="2659"/>
            </a:lvl2pPr>
            <a:lvl3pPr>
              <a:defRPr sz="2279"/>
            </a:lvl3pPr>
            <a:lvl4pPr>
              <a:defRPr sz="1899"/>
            </a:lvl4pPr>
            <a:lvl5pPr>
              <a:defRPr sz="1899"/>
            </a:lvl5pPr>
            <a:lvl6pPr>
              <a:defRPr sz="1899"/>
            </a:lvl6pPr>
            <a:lvl7pPr>
              <a:defRPr sz="1899"/>
            </a:lvl7pPr>
            <a:lvl8pPr>
              <a:defRPr sz="1899"/>
            </a:lvl8pPr>
            <a:lvl9pPr>
              <a:defRPr sz="18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5"/>
            <a:ext cx="4011084" cy="4691063"/>
          </a:xfrm>
        </p:spPr>
        <p:txBody>
          <a:bodyPr/>
          <a:lstStyle>
            <a:lvl1pPr marL="0" indent="0">
              <a:buNone/>
              <a:defRPr sz="1329"/>
            </a:lvl1pPr>
            <a:lvl2pPr marL="434111" indent="0">
              <a:buNone/>
              <a:defRPr sz="1139"/>
            </a:lvl2pPr>
            <a:lvl3pPr marL="868223" indent="0">
              <a:buNone/>
              <a:defRPr sz="949"/>
            </a:lvl3pPr>
            <a:lvl4pPr marL="1302334" indent="0">
              <a:buNone/>
              <a:defRPr sz="855"/>
            </a:lvl4pPr>
            <a:lvl5pPr marL="1736446" indent="0">
              <a:buNone/>
              <a:defRPr sz="855"/>
            </a:lvl5pPr>
            <a:lvl6pPr marL="2170557" indent="0">
              <a:buNone/>
              <a:defRPr sz="855"/>
            </a:lvl6pPr>
            <a:lvl7pPr marL="2604668" indent="0">
              <a:buNone/>
              <a:defRPr sz="855"/>
            </a:lvl7pPr>
            <a:lvl8pPr marL="3038780" indent="0">
              <a:buNone/>
              <a:defRPr sz="855"/>
            </a:lvl8pPr>
            <a:lvl9pPr marL="3472891" indent="0">
              <a:buNone/>
              <a:defRPr sz="855"/>
            </a:lvl9pPr>
          </a:lstStyle>
          <a:p>
            <a:pPr lvl="0"/>
            <a:r>
              <a:rPr lang="en-US"/>
              <a:t>Click to edit Master text styles</a:t>
            </a:r>
          </a:p>
        </p:txBody>
      </p:sp>
      <p:sp>
        <p:nvSpPr>
          <p:cNvPr id="5" name="Date Placeholder 4"/>
          <p:cNvSpPr>
            <a:spLocks noGrp="1"/>
          </p:cNvSpPr>
          <p:nvPr>
            <p:ph type="dt" sz="half" idx="10"/>
          </p:nvPr>
        </p:nvSpPr>
        <p:spPr/>
        <p:txBody>
          <a:bodyPr/>
          <a:lstStyle/>
          <a:p>
            <a:fld id="{402B9795-92DC-40DC-A1CA-9A4B349D7824}" type="datetimeFigureOut">
              <a:rPr lang="en-US" smtClean="0"/>
              <a:t>5/12/21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F54DE5-C571-48E8-A5BC-B369434E2F44}" type="slidenum">
              <a:rPr lang="en-US" smtClean="0"/>
              <a:t>‹#›</a:t>
            </a:fld>
            <a:endParaRPr lang="en-US" dirty="0"/>
          </a:p>
        </p:txBody>
      </p:sp>
    </p:spTree>
    <p:extLst>
      <p:ext uri="{BB962C8B-B14F-4D97-AF65-F5344CB8AC3E}">
        <p14:creationId xmlns:p14="http://schemas.microsoft.com/office/powerpoint/2010/main" val="277382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CF5C-52A5-4E4E-B730-0317AA3198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A99230-BB6F-4248-90C9-0CC81A819E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F37C1-6F10-C148-9047-BF7DD20D1DD8}"/>
              </a:ext>
            </a:extLst>
          </p:cNvPr>
          <p:cNvSpPr>
            <a:spLocks noGrp="1"/>
          </p:cNvSpPr>
          <p:nvPr>
            <p:ph type="dt" sz="half" idx="10"/>
          </p:nvPr>
        </p:nvSpPr>
        <p:spPr/>
        <p:txBody>
          <a:bodyPr/>
          <a:lstStyle/>
          <a:p>
            <a:fld id="{1C7391D5-3AF0-174C-A95F-8515586461DE}" type="datetimeFigureOut">
              <a:rPr lang="en-US" smtClean="0"/>
              <a:t>5/12/21</a:t>
            </a:fld>
            <a:endParaRPr lang="en-US" dirty="0"/>
          </a:p>
        </p:txBody>
      </p:sp>
      <p:sp>
        <p:nvSpPr>
          <p:cNvPr id="5" name="Footer Placeholder 4">
            <a:extLst>
              <a:ext uri="{FF2B5EF4-FFF2-40B4-BE49-F238E27FC236}">
                <a16:creationId xmlns:a16="http://schemas.microsoft.com/office/drawing/2014/main" id="{B80DE063-A758-6E46-946C-21A7C625D0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968BC7-4031-9740-9258-7DB1648D2364}"/>
              </a:ext>
            </a:extLst>
          </p:cNvPr>
          <p:cNvSpPr>
            <a:spLocks noGrp="1"/>
          </p:cNvSpPr>
          <p:nvPr>
            <p:ph type="sldNum" sz="quarter" idx="12"/>
          </p:nvPr>
        </p:nvSpPr>
        <p:spPr/>
        <p:txBody>
          <a:bodyPr/>
          <a:lstStyle/>
          <a:p>
            <a:fld id="{6F61858A-7CE6-4D47-A435-1DD0BDA2891A}" type="slidenum">
              <a:rPr lang="en-US" smtClean="0"/>
              <a:t>‹#›</a:t>
            </a:fld>
            <a:endParaRPr lang="en-US" dirty="0"/>
          </a:p>
        </p:txBody>
      </p:sp>
    </p:spTree>
    <p:extLst>
      <p:ext uri="{BB962C8B-B14F-4D97-AF65-F5344CB8AC3E}">
        <p14:creationId xmlns:p14="http://schemas.microsoft.com/office/powerpoint/2010/main" val="992640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899"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038"/>
            </a:lvl1pPr>
            <a:lvl2pPr marL="434111" indent="0">
              <a:buNone/>
              <a:defRPr sz="2659"/>
            </a:lvl2pPr>
            <a:lvl3pPr marL="868223" indent="0">
              <a:buNone/>
              <a:defRPr sz="2279"/>
            </a:lvl3pPr>
            <a:lvl4pPr marL="1302334" indent="0">
              <a:buNone/>
              <a:defRPr sz="1899"/>
            </a:lvl4pPr>
            <a:lvl5pPr marL="1736446" indent="0">
              <a:buNone/>
              <a:defRPr sz="1899"/>
            </a:lvl5pPr>
            <a:lvl6pPr marL="2170557" indent="0">
              <a:buNone/>
              <a:defRPr sz="1899"/>
            </a:lvl6pPr>
            <a:lvl7pPr marL="2604668" indent="0">
              <a:buNone/>
              <a:defRPr sz="1899"/>
            </a:lvl7pPr>
            <a:lvl8pPr marL="3038780" indent="0">
              <a:buNone/>
              <a:defRPr sz="1899"/>
            </a:lvl8pPr>
            <a:lvl9pPr marL="3472891" indent="0">
              <a:buNone/>
              <a:defRPr sz="1899"/>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29"/>
            </a:lvl1pPr>
            <a:lvl2pPr marL="434111" indent="0">
              <a:buNone/>
              <a:defRPr sz="1139"/>
            </a:lvl2pPr>
            <a:lvl3pPr marL="868223" indent="0">
              <a:buNone/>
              <a:defRPr sz="949"/>
            </a:lvl3pPr>
            <a:lvl4pPr marL="1302334" indent="0">
              <a:buNone/>
              <a:defRPr sz="855"/>
            </a:lvl4pPr>
            <a:lvl5pPr marL="1736446" indent="0">
              <a:buNone/>
              <a:defRPr sz="855"/>
            </a:lvl5pPr>
            <a:lvl6pPr marL="2170557" indent="0">
              <a:buNone/>
              <a:defRPr sz="855"/>
            </a:lvl6pPr>
            <a:lvl7pPr marL="2604668" indent="0">
              <a:buNone/>
              <a:defRPr sz="855"/>
            </a:lvl7pPr>
            <a:lvl8pPr marL="3038780" indent="0">
              <a:buNone/>
              <a:defRPr sz="855"/>
            </a:lvl8pPr>
            <a:lvl9pPr marL="3472891" indent="0">
              <a:buNone/>
              <a:defRPr sz="855"/>
            </a:lvl9pPr>
          </a:lstStyle>
          <a:p>
            <a:pPr lvl="0"/>
            <a:r>
              <a:rPr lang="en-US"/>
              <a:t>Click to edit Master text styles</a:t>
            </a:r>
          </a:p>
        </p:txBody>
      </p:sp>
      <p:sp>
        <p:nvSpPr>
          <p:cNvPr id="5" name="Date Placeholder 4"/>
          <p:cNvSpPr>
            <a:spLocks noGrp="1"/>
          </p:cNvSpPr>
          <p:nvPr>
            <p:ph type="dt" sz="half" idx="10"/>
          </p:nvPr>
        </p:nvSpPr>
        <p:spPr/>
        <p:txBody>
          <a:bodyPr/>
          <a:lstStyle/>
          <a:p>
            <a:fld id="{402B9795-92DC-40DC-A1CA-9A4B349D7824}" type="datetimeFigureOut">
              <a:rPr lang="en-US" smtClean="0"/>
              <a:t>5/12/21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F54DE5-C571-48E8-A5BC-B369434E2F44}" type="slidenum">
              <a:rPr lang="en-US" smtClean="0"/>
              <a:t>‹#›</a:t>
            </a:fld>
            <a:endParaRPr lang="en-US" dirty="0"/>
          </a:p>
        </p:txBody>
      </p:sp>
    </p:spTree>
    <p:extLst>
      <p:ext uri="{BB962C8B-B14F-4D97-AF65-F5344CB8AC3E}">
        <p14:creationId xmlns:p14="http://schemas.microsoft.com/office/powerpoint/2010/main" val="33762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B9795-92DC-40DC-A1CA-9A4B349D7824}" type="datetimeFigureOut">
              <a:rPr lang="en-US" smtClean="0"/>
              <a:t>5/12/21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4DE5-C571-48E8-A5BC-B369434E2F44}" type="slidenum">
              <a:rPr lang="en-US" smtClean="0"/>
              <a:t>‹#›</a:t>
            </a:fld>
            <a:endParaRPr lang="en-US" dirty="0"/>
          </a:p>
        </p:txBody>
      </p:sp>
    </p:spTree>
    <p:extLst>
      <p:ext uri="{BB962C8B-B14F-4D97-AF65-F5344CB8AC3E}">
        <p14:creationId xmlns:p14="http://schemas.microsoft.com/office/powerpoint/2010/main" val="186680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B9795-92DC-40DC-A1CA-9A4B349D7824}" type="datetimeFigureOut">
              <a:rPr lang="en-US" smtClean="0"/>
              <a:t>5/12/21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4DE5-C571-48E8-A5BC-B369434E2F44}" type="slidenum">
              <a:rPr lang="en-US" smtClean="0"/>
              <a:t>‹#›</a:t>
            </a:fld>
            <a:endParaRPr lang="en-US" dirty="0"/>
          </a:p>
        </p:txBody>
      </p:sp>
    </p:spTree>
    <p:extLst>
      <p:ext uri="{BB962C8B-B14F-4D97-AF65-F5344CB8AC3E}">
        <p14:creationId xmlns:p14="http://schemas.microsoft.com/office/powerpoint/2010/main" val="37093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6"/>
            <a:ext cx="5734050" cy="2219691"/>
          </a:xfrm>
        </p:spPr>
        <p:txBody>
          <a:bodyPr anchor="ctr">
            <a:normAutofit/>
          </a:bodyPr>
          <a:lstStyle>
            <a:lvl1pPr algn="l">
              <a:defRPr sz="4178" cap="all" baseline="0"/>
            </a:lvl1pPr>
          </a:lstStyle>
          <a:p>
            <a:r>
              <a:rPr lang="en-US"/>
              <a:t>Click to edit Master title style</a:t>
            </a:r>
            <a:endParaRPr/>
          </a:p>
        </p:txBody>
      </p:sp>
      <p:sp>
        <p:nvSpPr>
          <p:cNvPr id="3" name="Subtitle 2"/>
          <p:cNvSpPr>
            <a:spLocks noGrp="1"/>
          </p:cNvSpPr>
          <p:nvPr>
            <p:ph type="subTitle" idx="1"/>
          </p:nvPr>
        </p:nvSpPr>
        <p:spPr>
          <a:xfrm>
            <a:off x="1104900" y="4511785"/>
            <a:ext cx="5734050" cy="955565"/>
          </a:xfrm>
        </p:spPr>
        <p:txBody>
          <a:bodyPr>
            <a:normAutofit/>
          </a:bodyPr>
          <a:lstStyle>
            <a:lvl1pPr marL="0" indent="0" algn="l">
              <a:spcBef>
                <a:spcPts val="0"/>
              </a:spcBef>
              <a:buNone/>
              <a:defRPr sz="1709"/>
            </a:lvl1pPr>
            <a:lvl2pPr marL="434111" indent="0" algn="ctr">
              <a:buNone/>
              <a:defRPr sz="1899"/>
            </a:lvl2pPr>
            <a:lvl3pPr marL="868223" indent="0" algn="ctr">
              <a:buNone/>
              <a:defRPr sz="1709"/>
            </a:lvl3pPr>
            <a:lvl4pPr marL="1302334" indent="0" algn="ctr">
              <a:buNone/>
              <a:defRPr sz="1519"/>
            </a:lvl4pPr>
            <a:lvl5pPr marL="1736446" indent="0" algn="ctr">
              <a:buNone/>
              <a:defRPr sz="1519"/>
            </a:lvl5pPr>
            <a:lvl6pPr marL="2170557" indent="0" algn="ctr">
              <a:buNone/>
              <a:defRPr sz="1519"/>
            </a:lvl6pPr>
            <a:lvl7pPr marL="2604668" indent="0" algn="ctr">
              <a:buNone/>
              <a:defRPr sz="1519"/>
            </a:lvl7pPr>
            <a:lvl8pPr marL="3038780" indent="0" algn="ctr">
              <a:buNone/>
              <a:defRPr sz="1519"/>
            </a:lvl8pPr>
            <a:lvl9pPr marL="3472891" indent="0" algn="ctr">
              <a:buNone/>
              <a:defRPr sz="1519"/>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7" y="1310656"/>
            <a:ext cx="5210937" cy="4208604"/>
          </a:xfrm>
          <a:solidFill>
            <a:schemeClr val="tx1">
              <a:lumMod val="20000"/>
              <a:lumOff val="80000"/>
            </a:schemeClr>
          </a:solidFill>
        </p:spPr>
        <p:txBody>
          <a:bodyPr tIns="1005840"/>
          <a:lstStyle>
            <a:lvl1pPr marL="0" indent="0" algn="ctr">
              <a:buNone/>
              <a:defRPr/>
            </a:lvl1pPr>
          </a:lstStyle>
          <a:p>
            <a:r>
              <a:rPr lang="en-US" dirty="0"/>
              <a:t>Drag picture to placeholder or click icon to add</a:t>
            </a:r>
            <a:endParaRPr dirty="0"/>
          </a:p>
        </p:txBody>
      </p:sp>
    </p:spTree>
    <p:extLst>
      <p:ext uri="{BB962C8B-B14F-4D97-AF65-F5344CB8AC3E}">
        <p14:creationId xmlns:p14="http://schemas.microsoft.com/office/powerpoint/2010/main" val="85397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mber_title 2">
    <p:bg>
      <p:bgPr>
        <a:solidFill>
          <a:srgbClr val="E8EFF7"/>
        </a:solidFill>
        <a:effectLst/>
      </p:bgPr>
    </p:bg>
    <p:spTree>
      <p:nvGrpSpPr>
        <p:cNvPr id="1" name=""/>
        <p:cNvGrpSpPr/>
        <p:nvPr/>
      </p:nvGrpSpPr>
      <p:grpSpPr>
        <a:xfrm>
          <a:off x="0" y="0"/>
          <a:ext cx="0" cy="0"/>
          <a:chOff x="0" y="0"/>
          <a:chExt cx="0" cy="0"/>
        </a:xfrm>
      </p:grpSpPr>
      <p:sp>
        <p:nvSpPr>
          <p:cNvPr id="9" name="Folded Corner 8">
            <a:extLst>
              <a:ext uri="{FF2B5EF4-FFF2-40B4-BE49-F238E27FC236}">
                <a16:creationId xmlns:a16="http://schemas.microsoft.com/office/drawing/2014/main" id="{EA3BA1D6-10A5-C24F-B590-8F967AC27932}"/>
              </a:ext>
              <a:ext uri="{C183D7F6-B498-43B3-948B-1728B52AA6E4}">
                <adec:decorative xmlns:adec="http://schemas.microsoft.com/office/drawing/2017/decorative" val="1"/>
              </a:ext>
            </a:extLst>
          </p:cNvPr>
          <p:cNvSpPr/>
          <p:nvPr userDrawn="1"/>
        </p:nvSpPr>
        <p:spPr>
          <a:xfrm>
            <a:off x="0" y="-1054100"/>
            <a:ext cx="4380930" cy="783845"/>
          </a:xfrm>
          <a:prstGeom prst="foldedCorner">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137142" tIns="137142" rIns="137142" rtlCol="0" anchor="t"/>
          <a:lstStyle/>
          <a:p>
            <a:r>
              <a:rPr lang="en-US" sz="1200" b="1" dirty="0">
                <a:solidFill>
                  <a:schemeClr val="tx1"/>
                </a:solidFill>
                <a:latin typeface="Source Sans Pro" charset="0"/>
                <a:ea typeface="Source Sans Pro" charset="0"/>
                <a:cs typeface="Source Sans Pro" charset="0"/>
              </a:rPr>
              <a:t>Layout Tip</a:t>
            </a:r>
            <a:r>
              <a:rPr lang="en-US" sz="1200" dirty="0">
                <a:solidFill>
                  <a:schemeClr val="tx1"/>
                </a:solidFill>
                <a:latin typeface="Source Sans Pro" charset="0"/>
                <a:ea typeface="Source Sans Pro" charset="0"/>
                <a:cs typeface="Source Sans Pro" charset="0"/>
              </a:rPr>
              <a:t>: Title page with title and subtitle over brand shapes</a:t>
            </a:r>
          </a:p>
          <a:p>
            <a:endParaRPr lang="en-US" sz="1200" dirty="0">
              <a:solidFill>
                <a:schemeClr val="tx1"/>
              </a:solidFill>
              <a:latin typeface="Source Sans Pro" charset="0"/>
            </a:endParaRPr>
          </a:p>
          <a:p>
            <a:r>
              <a:rPr lang="en-US" sz="1200" b="1" dirty="0">
                <a:solidFill>
                  <a:schemeClr val="tx1"/>
                </a:solidFill>
                <a:latin typeface="Source Sans Pro" charset="0"/>
                <a:ea typeface="Source Sans Pro" charset="0"/>
                <a:cs typeface="Source Sans Pro" charset="0"/>
              </a:rPr>
              <a:t>Tip: </a:t>
            </a:r>
            <a:r>
              <a:rPr lang="en-US" sz="1200" b="0" dirty="0">
                <a:solidFill>
                  <a:schemeClr val="tx1"/>
                </a:solidFill>
                <a:latin typeface="Source Sans Pro" charset="0"/>
                <a:ea typeface="Source Sans Pro" charset="0"/>
                <a:cs typeface="Source Sans Pro" charset="0"/>
              </a:rPr>
              <a:t>Use when you need more focus on the title.</a:t>
            </a:r>
            <a:endParaRPr lang="en-US" sz="1200" dirty="0">
              <a:solidFill>
                <a:schemeClr val="tx1"/>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408254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mber_title 2">
    <p:bg>
      <p:bgPr>
        <a:solidFill>
          <a:srgbClr val="E8EFF7"/>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C8B594D-F75B-4E76-9DF6-AD95DBE89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9400" y="0"/>
            <a:ext cx="7794751" cy="7015277"/>
          </a:xfrm>
          <a:prstGeom prst="rect">
            <a:avLst/>
          </a:prstGeom>
        </p:spPr>
      </p:pic>
      <p:sp>
        <p:nvSpPr>
          <p:cNvPr id="16" name="Title 2">
            <a:extLst>
              <a:ext uri="{FF2B5EF4-FFF2-40B4-BE49-F238E27FC236}">
                <a16:creationId xmlns:a16="http://schemas.microsoft.com/office/drawing/2014/main" id="{09251B4A-9B53-AA48-9B82-793256E1355B}"/>
              </a:ext>
            </a:extLst>
          </p:cNvPr>
          <p:cNvSpPr>
            <a:spLocks noGrp="1"/>
          </p:cNvSpPr>
          <p:nvPr userDrawn="1">
            <p:ph type="title" hasCustomPrompt="1"/>
          </p:nvPr>
        </p:nvSpPr>
        <p:spPr>
          <a:xfrm>
            <a:off x="2939184" y="1893436"/>
            <a:ext cx="7194096" cy="1521384"/>
          </a:xfrm>
          <a:prstGeom prst="rect">
            <a:avLst/>
          </a:prstGeom>
          <a:noFill/>
        </p:spPr>
        <p:txBody>
          <a:bodyPr vert="horz" lIns="0" tIns="45720" rIns="0" bIns="45720" rtlCol="0" anchor="b" anchorCtr="0">
            <a:noAutofit/>
          </a:bodyPr>
          <a:lstStyle>
            <a:lvl1pPr>
              <a:defRPr lang="en-US" sz="5749">
                <a:solidFill>
                  <a:srgbClr val="095A83"/>
                </a:solidFill>
                <a:latin typeface="Garamond" panose="02020404030301010803" pitchFamily="18" charset="0"/>
                <a:ea typeface="+mn-ea"/>
                <a:cs typeface="+mn-cs"/>
              </a:defRPr>
            </a:lvl1pPr>
          </a:lstStyle>
          <a:p>
            <a:pPr marL="0" lvl="0" indent="0">
              <a:spcBef>
                <a:spcPts val="1000"/>
              </a:spcBef>
              <a:buFontTx/>
            </a:pPr>
            <a:r>
              <a:rPr lang="en-US" dirty="0"/>
              <a:t>Enter slide title here</a:t>
            </a:r>
          </a:p>
        </p:txBody>
      </p:sp>
      <p:sp>
        <p:nvSpPr>
          <p:cNvPr id="18" name="Text Placeholder 17">
            <a:extLst>
              <a:ext uri="{FF2B5EF4-FFF2-40B4-BE49-F238E27FC236}">
                <a16:creationId xmlns:a16="http://schemas.microsoft.com/office/drawing/2014/main" id="{B577DE6D-9268-1E4C-9000-CC534449427F}"/>
              </a:ext>
            </a:extLst>
          </p:cNvPr>
          <p:cNvSpPr>
            <a:spLocks noGrp="1"/>
          </p:cNvSpPr>
          <p:nvPr userDrawn="1">
            <p:ph type="body" sz="quarter" idx="13" hasCustomPrompt="1"/>
          </p:nvPr>
        </p:nvSpPr>
        <p:spPr>
          <a:xfrm>
            <a:off x="2938874" y="3448033"/>
            <a:ext cx="7194096" cy="1521384"/>
          </a:xfrm>
          <a:prstGeom prst="rect">
            <a:avLst/>
          </a:prstGeom>
        </p:spPr>
        <p:txBody>
          <a:bodyPr>
            <a:normAutofit/>
          </a:bodyPr>
          <a:lstStyle>
            <a:lvl1pPr marL="0" indent="0">
              <a:lnSpc>
                <a:spcPts val="2879"/>
              </a:lnSpc>
              <a:buFontTx/>
              <a:buNone/>
              <a:defRPr sz="2400" baseline="0">
                <a:solidFill>
                  <a:schemeClr val="accent6"/>
                </a:solidFill>
                <a:latin typeface="Garamond" panose="02020404030301010803" pitchFamily="18" charset="0"/>
              </a:defRPr>
            </a:lvl1pPr>
            <a:lvl2pPr marL="457109" indent="0">
              <a:buFontTx/>
              <a:buNone/>
              <a:defRPr sz="2400" baseline="0"/>
            </a:lvl2pPr>
            <a:lvl3pPr marL="914217" indent="0">
              <a:buFontTx/>
              <a:buNone/>
              <a:defRPr sz="2400" baseline="0"/>
            </a:lvl3pPr>
            <a:lvl4pPr marL="1371326" indent="0">
              <a:buFontTx/>
              <a:buNone/>
              <a:defRPr sz="2400" baseline="0"/>
            </a:lvl4pPr>
            <a:lvl5pPr marL="1828434" indent="0">
              <a:buFontTx/>
              <a:buNone/>
              <a:defRPr sz="2400" baseline="0"/>
            </a:lvl5pPr>
          </a:lstStyle>
          <a:p>
            <a:pPr lvl="0"/>
            <a:r>
              <a:rPr lang="en-US" dirty="0"/>
              <a:t>Enter your subtitle or descriptor here in two lines or less</a:t>
            </a:r>
          </a:p>
        </p:txBody>
      </p:sp>
      <p:sp>
        <p:nvSpPr>
          <p:cNvPr id="9" name="Folded Corner 8">
            <a:extLst>
              <a:ext uri="{FF2B5EF4-FFF2-40B4-BE49-F238E27FC236}">
                <a16:creationId xmlns:a16="http://schemas.microsoft.com/office/drawing/2014/main" id="{EA3BA1D6-10A5-C24F-B590-8F967AC27932}"/>
              </a:ext>
              <a:ext uri="{C183D7F6-B498-43B3-948B-1728B52AA6E4}">
                <adec:decorative xmlns:adec="http://schemas.microsoft.com/office/drawing/2017/decorative" val="1"/>
              </a:ext>
            </a:extLst>
          </p:cNvPr>
          <p:cNvSpPr/>
          <p:nvPr userDrawn="1"/>
        </p:nvSpPr>
        <p:spPr>
          <a:xfrm>
            <a:off x="0" y="-1054100"/>
            <a:ext cx="4380930" cy="783845"/>
          </a:xfrm>
          <a:prstGeom prst="foldedCorner">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137142" tIns="137142" rIns="137142" rtlCol="0" anchor="t"/>
          <a:lstStyle/>
          <a:p>
            <a:r>
              <a:rPr lang="en-US" sz="1200" b="1" dirty="0">
                <a:solidFill>
                  <a:schemeClr val="tx1"/>
                </a:solidFill>
                <a:latin typeface="Source Sans Pro" charset="0"/>
                <a:ea typeface="Source Sans Pro" charset="0"/>
                <a:cs typeface="Source Sans Pro" charset="0"/>
              </a:rPr>
              <a:t>Layout Tip</a:t>
            </a:r>
            <a:r>
              <a:rPr lang="en-US" sz="1200" dirty="0">
                <a:solidFill>
                  <a:schemeClr val="tx1"/>
                </a:solidFill>
                <a:latin typeface="Source Sans Pro" charset="0"/>
                <a:ea typeface="Source Sans Pro" charset="0"/>
                <a:cs typeface="Source Sans Pro" charset="0"/>
              </a:rPr>
              <a:t>: Title page with title and subtitle over brand shapes</a:t>
            </a:r>
          </a:p>
          <a:p>
            <a:endParaRPr lang="en-US" sz="1200" dirty="0">
              <a:solidFill>
                <a:schemeClr val="tx1"/>
              </a:solidFill>
              <a:latin typeface="Source Sans Pro" charset="0"/>
            </a:endParaRPr>
          </a:p>
          <a:p>
            <a:r>
              <a:rPr lang="en-US" sz="1200" b="1" dirty="0">
                <a:solidFill>
                  <a:schemeClr val="tx1"/>
                </a:solidFill>
                <a:latin typeface="Source Sans Pro" charset="0"/>
                <a:ea typeface="Source Sans Pro" charset="0"/>
                <a:cs typeface="Source Sans Pro" charset="0"/>
              </a:rPr>
              <a:t>Tip: </a:t>
            </a:r>
            <a:r>
              <a:rPr lang="en-US" sz="1200" b="0" dirty="0">
                <a:solidFill>
                  <a:schemeClr val="tx1"/>
                </a:solidFill>
                <a:latin typeface="Source Sans Pro" charset="0"/>
                <a:ea typeface="Source Sans Pro" charset="0"/>
                <a:cs typeface="Source Sans Pro" charset="0"/>
              </a:rPr>
              <a:t>Use when you need more focus on the title.</a:t>
            </a:r>
            <a:endParaRPr lang="en-US" sz="1200" dirty="0">
              <a:solidFill>
                <a:schemeClr val="tx1"/>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1252551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_title 2">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177AB40-A234-8D48-91CE-21324D80DA29}"/>
              </a:ext>
              <a:ext uri="{C183D7F6-B498-43B3-948B-1728B52AA6E4}">
                <adec:decorative xmlns:adec="http://schemas.microsoft.com/office/drawing/2017/decorative" val="1"/>
              </a:ext>
            </a:extLst>
          </p:cNvPr>
          <p:cNvSpPr/>
          <p:nvPr userDrawn="1"/>
        </p:nvSpPr>
        <p:spPr>
          <a:xfrm>
            <a:off x="1119681" y="780892"/>
            <a:ext cx="5276047" cy="5276734"/>
          </a:xfrm>
          <a:prstGeom prst="ellipse">
            <a:avLst/>
          </a:prstGeom>
          <a:solidFill>
            <a:srgbClr val="E8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aramond" panose="02020404030301010803" pitchFamily="18" charset="0"/>
            </a:endParaRPr>
          </a:p>
        </p:txBody>
      </p:sp>
      <p:sp>
        <p:nvSpPr>
          <p:cNvPr id="14" name="Rectangle 13">
            <a:extLst>
              <a:ext uri="{FF2B5EF4-FFF2-40B4-BE49-F238E27FC236}">
                <a16:creationId xmlns:a16="http://schemas.microsoft.com/office/drawing/2014/main" id="{8744D3C8-EE99-2043-8E59-24966559BE65}"/>
              </a:ext>
              <a:ext uri="{C183D7F6-B498-43B3-948B-1728B52AA6E4}">
                <adec:decorative xmlns:adec="http://schemas.microsoft.com/office/drawing/2017/decorative" val="1"/>
              </a:ext>
            </a:extLst>
          </p:cNvPr>
          <p:cNvSpPr/>
          <p:nvPr userDrawn="1"/>
        </p:nvSpPr>
        <p:spPr>
          <a:xfrm>
            <a:off x="0" y="0"/>
            <a:ext cx="1879355" cy="685800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latin typeface="Garamond" panose="02020404030301010803" pitchFamily="18" charset="0"/>
            </a:endParaRPr>
          </a:p>
        </p:txBody>
      </p:sp>
      <p:sp>
        <p:nvSpPr>
          <p:cNvPr id="17" name="Freeform 16">
            <a:extLst>
              <a:ext uri="{FF2B5EF4-FFF2-40B4-BE49-F238E27FC236}">
                <a16:creationId xmlns:a16="http://schemas.microsoft.com/office/drawing/2014/main" id="{60F9A4C1-BE71-7249-AF24-DA7AFDF09FCB}"/>
              </a:ext>
              <a:ext uri="{C183D7F6-B498-43B3-948B-1728B52AA6E4}">
                <adec:decorative xmlns:adec="http://schemas.microsoft.com/office/drawing/2017/decorative" val="1"/>
              </a:ext>
            </a:extLst>
          </p:cNvPr>
          <p:cNvSpPr/>
          <p:nvPr userDrawn="1"/>
        </p:nvSpPr>
        <p:spPr>
          <a:xfrm>
            <a:off x="1129215" y="1578180"/>
            <a:ext cx="746892" cy="3684239"/>
          </a:xfrm>
          <a:custGeom>
            <a:avLst/>
            <a:gdLst>
              <a:gd name="connsiteX0" fmla="*/ 1488979 w 1488979"/>
              <a:gd name="connsiteY0" fmla="*/ 0 h 7343824"/>
              <a:gd name="connsiteX1" fmla="*/ 1488979 w 1488979"/>
              <a:gd name="connsiteY1" fmla="*/ 7343824 h 7343824"/>
              <a:gd name="connsiteX2" fmla="*/ 1370799 w 1488979"/>
              <a:gd name="connsiteY2" fmla="*/ 7219869 h 7343824"/>
              <a:gd name="connsiteX3" fmla="*/ 0 w 1488979"/>
              <a:gd name="connsiteY3" fmla="*/ 3671912 h 7343824"/>
              <a:gd name="connsiteX4" fmla="*/ 1370799 w 1488979"/>
              <a:gd name="connsiteY4" fmla="*/ 123955 h 734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979" h="7343824">
                <a:moveTo>
                  <a:pt x="1488979" y="0"/>
                </a:moveTo>
                <a:lnTo>
                  <a:pt x="1488979" y="7343824"/>
                </a:lnTo>
                <a:lnTo>
                  <a:pt x="1370799" y="7219869"/>
                </a:lnTo>
                <a:cubicBezTo>
                  <a:pt x="519098" y="6282789"/>
                  <a:pt x="0" y="5037972"/>
                  <a:pt x="0" y="3671912"/>
                </a:cubicBezTo>
                <a:cubicBezTo>
                  <a:pt x="0" y="2305853"/>
                  <a:pt x="519098" y="1061036"/>
                  <a:pt x="1370799" y="123955"/>
                </a:cubicBezTo>
                <a:close/>
              </a:path>
            </a:pathLst>
          </a:custGeom>
          <a:solidFill>
            <a:srgbClr val="095A8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900" dirty="0">
              <a:latin typeface="Garamond" panose="02020404030301010803" pitchFamily="18" charset="0"/>
            </a:endParaRPr>
          </a:p>
        </p:txBody>
      </p:sp>
      <p:sp>
        <p:nvSpPr>
          <p:cNvPr id="18" name="Title 2">
            <a:extLst>
              <a:ext uri="{FF2B5EF4-FFF2-40B4-BE49-F238E27FC236}">
                <a16:creationId xmlns:a16="http://schemas.microsoft.com/office/drawing/2014/main" id="{0EEAB473-5373-E44C-899A-3129767FD0D9}"/>
              </a:ext>
            </a:extLst>
          </p:cNvPr>
          <p:cNvSpPr>
            <a:spLocks noGrp="1"/>
          </p:cNvSpPr>
          <p:nvPr userDrawn="1">
            <p:ph type="title" hasCustomPrompt="1"/>
          </p:nvPr>
        </p:nvSpPr>
        <p:spPr>
          <a:xfrm>
            <a:off x="2939184" y="1893436"/>
            <a:ext cx="7194096" cy="1521384"/>
          </a:xfrm>
          <a:prstGeom prst="rect">
            <a:avLst/>
          </a:prstGeom>
          <a:noFill/>
        </p:spPr>
        <p:txBody>
          <a:bodyPr vert="horz" lIns="0" tIns="45720" rIns="0" bIns="45720" rtlCol="0" anchor="b" anchorCtr="0">
            <a:noAutofit/>
          </a:bodyPr>
          <a:lstStyle>
            <a:lvl1pPr>
              <a:defRPr lang="en-US" sz="5749">
                <a:solidFill>
                  <a:srgbClr val="095A83"/>
                </a:solidFill>
                <a:latin typeface="Garamond" panose="02020404030301010803" pitchFamily="18" charset="0"/>
                <a:ea typeface="+mn-ea"/>
                <a:cs typeface="+mn-cs"/>
              </a:defRPr>
            </a:lvl1pPr>
          </a:lstStyle>
          <a:p>
            <a:pPr marL="0" lvl="0" indent="0">
              <a:spcBef>
                <a:spcPts val="1000"/>
              </a:spcBef>
              <a:buFontTx/>
            </a:pPr>
            <a:r>
              <a:rPr lang="en-US" dirty="0"/>
              <a:t>Enter slide title here</a:t>
            </a:r>
          </a:p>
        </p:txBody>
      </p:sp>
      <p:sp>
        <p:nvSpPr>
          <p:cNvPr id="19" name="Text Placeholder 17">
            <a:extLst>
              <a:ext uri="{FF2B5EF4-FFF2-40B4-BE49-F238E27FC236}">
                <a16:creationId xmlns:a16="http://schemas.microsoft.com/office/drawing/2014/main" id="{417C5DB6-703F-EC4F-807A-A23A4BAE0307}"/>
              </a:ext>
            </a:extLst>
          </p:cNvPr>
          <p:cNvSpPr>
            <a:spLocks noGrp="1"/>
          </p:cNvSpPr>
          <p:nvPr userDrawn="1">
            <p:ph type="body" sz="quarter" idx="13" hasCustomPrompt="1"/>
          </p:nvPr>
        </p:nvSpPr>
        <p:spPr>
          <a:xfrm>
            <a:off x="2939184" y="3630913"/>
            <a:ext cx="4405850" cy="1521384"/>
          </a:xfrm>
          <a:prstGeom prst="rect">
            <a:avLst/>
          </a:prstGeom>
        </p:spPr>
        <p:txBody>
          <a:bodyPr>
            <a:normAutofit/>
          </a:bodyPr>
          <a:lstStyle>
            <a:lvl1pPr marL="0" indent="0">
              <a:lnSpc>
                <a:spcPts val="2879"/>
              </a:lnSpc>
              <a:buFontTx/>
              <a:buNone/>
              <a:defRPr sz="2400" baseline="0">
                <a:solidFill>
                  <a:schemeClr val="accent6"/>
                </a:solidFill>
                <a:latin typeface="Garamond" panose="02020404030301010803" pitchFamily="18" charset="0"/>
              </a:defRPr>
            </a:lvl1pPr>
            <a:lvl2pPr marL="457109" indent="0">
              <a:buFontTx/>
              <a:buNone/>
              <a:defRPr sz="2400" baseline="0"/>
            </a:lvl2pPr>
            <a:lvl3pPr marL="914217" indent="0">
              <a:buFontTx/>
              <a:buNone/>
              <a:defRPr sz="2400" baseline="0"/>
            </a:lvl3pPr>
            <a:lvl4pPr marL="1371326" indent="0">
              <a:buFontTx/>
              <a:buNone/>
              <a:defRPr sz="2400" baseline="0"/>
            </a:lvl4pPr>
            <a:lvl5pPr marL="1828434" indent="0">
              <a:buFontTx/>
              <a:buNone/>
              <a:defRPr sz="2400" baseline="0"/>
            </a:lvl5pPr>
          </a:lstStyle>
          <a:p>
            <a:pPr lvl="0"/>
            <a:r>
              <a:rPr lang="en-US" dirty="0"/>
              <a:t>Enter your subtitle or descriptor here in two lines or less</a:t>
            </a:r>
          </a:p>
        </p:txBody>
      </p:sp>
    </p:spTree>
    <p:extLst>
      <p:ext uri="{BB962C8B-B14F-4D97-AF65-F5344CB8AC3E}">
        <p14:creationId xmlns:p14="http://schemas.microsoft.com/office/powerpoint/2010/main" val="2164969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_big quote 1">
    <p:bg>
      <p:bgPr>
        <a:solidFill>
          <a:srgbClr val="E8EF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44CA1-4443-6646-B956-55905A1B4388}"/>
              </a:ext>
            </a:extLst>
          </p:cNvPr>
          <p:cNvSpPr>
            <a:spLocks noGrp="1"/>
          </p:cNvSpPr>
          <p:nvPr>
            <p:ph type="title" hasCustomPrompt="1"/>
          </p:nvPr>
        </p:nvSpPr>
        <p:spPr>
          <a:xfrm>
            <a:off x="2557516" y="679622"/>
            <a:ext cx="7079500" cy="2940908"/>
          </a:xfrm>
          <a:prstGeom prst="rect">
            <a:avLst/>
          </a:prstGeom>
          <a:noFill/>
        </p:spPr>
        <p:txBody>
          <a:bodyPr vert="horz" lIns="0" tIns="45720" rIns="0" bIns="45720" rtlCol="0" anchor="ctr" anchorCtr="0">
            <a:noAutofit/>
          </a:bodyPr>
          <a:lstStyle>
            <a:lvl1pPr algn="ctr">
              <a:defRPr lang="en-US" sz="4799">
                <a:solidFill>
                  <a:schemeClr val="bg2"/>
                </a:solidFill>
                <a:ea typeface="+mn-ea"/>
                <a:cs typeface="+mn-cs"/>
              </a:defRPr>
            </a:lvl1pPr>
          </a:lstStyle>
          <a:p>
            <a:pPr lvl="0"/>
            <a:r>
              <a:rPr lang="en-US" dirty="0"/>
              <a:t>“Enter a big idea or statement here of no more than three lines”</a:t>
            </a:r>
          </a:p>
        </p:txBody>
      </p:sp>
      <p:pic>
        <p:nvPicPr>
          <p:cNvPr id="5" name="Picture 4">
            <a:extLst>
              <a:ext uri="{FF2B5EF4-FFF2-40B4-BE49-F238E27FC236}">
                <a16:creationId xmlns:a16="http://schemas.microsoft.com/office/drawing/2014/main" id="{AB69442F-2BAC-418C-8317-9EE8AE5E8B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8959" y="5352713"/>
            <a:ext cx="4926217" cy="1284143"/>
          </a:xfrm>
          <a:prstGeom prst="rect">
            <a:avLst/>
          </a:prstGeom>
        </p:spPr>
      </p:pic>
      <p:sp>
        <p:nvSpPr>
          <p:cNvPr id="6" name="Rectangle 5">
            <a:extLst>
              <a:ext uri="{FF2B5EF4-FFF2-40B4-BE49-F238E27FC236}">
                <a16:creationId xmlns:a16="http://schemas.microsoft.com/office/drawing/2014/main" id="{DA8BB996-E4E7-4BBF-A50C-5E7574AA2B06}"/>
              </a:ext>
            </a:extLst>
          </p:cNvPr>
          <p:cNvSpPr/>
          <p:nvPr userDrawn="1"/>
        </p:nvSpPr>
        <p:spPr>
          <a:xfrm>
            <a:off x="0" y="0"/>
            <a:ext cx="12191999" cy="5175504"/>
          </a:xfrm>
          <a:prstGeom prst="rect">
            <a:avLst/>
          </a:prstGeom>
          <a:solidFill>
            <a:srgbClr val="095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7222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description side by side">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51D8F61-E5A6-4460-B30F-0A54F6DAC6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0601" y="0"/>
            <a:ext cx="8092445" cy="7237609"/>
          </a:xfrm>
          <a:prstGeom prst="rect">
            <a:avLst/>
          </a:prstGeom>
        </p:spPr>
      </p:pic>
      <p:sp>
        <p:nvSpPr>
          <p:cNvPr id="2" name="Title 1">
            <a:extLst>
              <a:ext uri="{FF2B5EF4-FFF2-40B4-BE49-F238E27FC236}">
                <a16:creationId xmlns:a16="http://schemas.microsoft.com/office/drawing/2014/main" id="{27E48731-845E-3741-BBDC-C99A2D5F8396}"/>
              </a:ext>
            </a:extLst>
          </p:cNvPr>
          <p:cNvSpPr>
            <a:spLocks noGrp="1"/>
          </p:cNvSpPr>
          <p:nvPr>
            <p:ph type="title" hasCustomPrompt="1"/>
          </p:nvPr>
        </p:nvSpPr>
        <p:spPr>
          <a:xfrm>
            <a:off x="1103352" y="2386076"/>
            <a:ext cx="4496619" cy="2038252"/>
          </a:xfrm>
          <a:prstGeom prst="rect">
            <a:avLst/>
          </a:prstGeom>
        </p:spPr>
        <p:txBody>
          <a:bodyPr/>
          <a:lstStyle>
            <a:lvl1pPr>
              <a:defRPr lang="en-US" sz="4799" kern="1200" baseline="0" smtClean="0">
                <a:solidFill>
                  <a:schemeClr val="bg1"/>
                </a:solidFill>
                <a:latin typeface="Garamond" panose="02020404030301010803" pitchFamily="18" charset="0"/>
                <a:ea typeface="+mn-ea"/>
                <a:cs typeface="+mn-cs"/>
              </a:defRPr>
            </a:lvl1pPr>
          </a:lstStyle>
          <a:p>
            <a:pPr lvl="0"/>
            <a:r>
              <a:rPr lang="en-US" dirty="0"/>
              <a:t>Enter slide title</a:t>
            </a:r>
            <a:br>
              <a:rPr lang="en-US" dirty="0"/>
            </a:br>
            <a:r>
              <a:rPr lang="en-US" dirty="0"/>
              <a:t>here in less than three lines</a:t>
            </a:r>
          </a:p>
        </p:txBody>
      </p:sp>
      <p:sp>
        <p:nvSpPr>
          <p:cNvPr id="3" name="Text Placeholder 2">
            <a:extLst>
              <a:ext uri="{FF2B5EF4-FFF2-40B4-BE49-F238E27FC236}">
                <a16:creationId xmlns:a16="http://schemas.microsoft.com/office/drawing/2014/main" id="{5BBEBA8B-8A89-9A49-B5AB-8F3EAA3BBA7B}"/>
              </a:ext>
            </a:extLst>
          </p:cNvPr>
          <p:cNvSpPr>
            <a:spLocks noGrp="1"/>
          </p:cNvSpPr>
          <p:nvPr>
            <p:ph type="body" sz="quarter" idx="11" hasCustomPrompt="1"/>
          </p:nvPr>
        </p:nvSpPr>
        <p:spPr>
          <a:xfrm>
            <a:off x="6705520" y="2386076"/>
            <a:ext cx="4685691" cy="2052870"/>
          </a:xfrm>
          <a:prstGeom prst="rect">
            <a:avLst/>
          </a:prstGeom>
        </p:spPr>
        <p:txBody>
          <a:bodyPr>
            <a:normAutofit/>
          </a:bodyPr>
          <a:lstStyle>
            <a:lvl1pPr>
              <a:lnSpc>
                <a:spcPts val="3214"/>
              </a:lnSpc>
              <a:spcBef>
                <a:spcPts val="500"/>
              </a:spcBef>
              <a:defRPr sz="2400">
                <a:latin typeface="Garamond" panose="02020404030301010803" pitchFamily="18" charset="0"/>
              </a:defRPr>
            </a:lvl1pPr>
          </a:lstStyle>
          <a:p>
            <a:pPr lvl="0"/>
            <a:r>
              <a:rPr lang="en-US" dirty="0"/>
              <a:t>Lorem ipsum dolor sit </a:t>
            </a:r>
            <a:r>
              <a:rPr lang="en-US" dirty="0" err="1"/>
              <a:t>amet</a:t>
            </a:r>
            <a:r>
              <a:rPr lang="en-US" dirty="0"/>
              <a:t> </a:t>
            </a:r>
            <a:r>
              <a:rPr lang="en-US" dirty="0" err="1"/>
              <a:t>fuga</a:t>
            </a:r>
            <a:r>
              <a:rPr lang="en-US" dirty="0"/>
              <a:t> sed </a:t>
            </a:r>
            <a:r>
              <a:rPr lang="en-US" dirty="0" err="1"/>
              <a:t>amet</a:t>
            </a:r>
            <a:r>
              <a:rPr lang="en-US" dirty="0"/>
              <a:t> </a:t>
            </a:r>
            <a:r>
              <a:rPr lang="en-US" dirty="0" err="1"/>
              <a:t>possimus</a:t>
            </a:r>
            <a:r>
              <a:rPr lang="en-US" dirty="0"/>
              <a:t> </a:t>
            </a:r>
            <a:r>
              <a:rPr lang="en-US" dirty="0" err="1"/>
              <a:t>fuga</a:t>
            </a:r>
            <a:r>
              <a:rPr lang="en-US" dirty="0"/>
              <a:t>. non </a:t>
            </a:r>
            <a:r>
              <a:rPr lang="en-US" dirty="0" err="1"/>
              <a:t>sibi</a:t>
            </a:r>
            <a:r>
              <a:rPr lang="en-US" dirty="0"/>
              <a:t> </a:t>
            </a:r>
            <a:r>
              <a:rPr lang="en-US" dirty="0" err="1"/>
              <a:t>aut</a:t>
            </a:r>
            <a:r>
              <a:rPr lang="en-US" dirty="0"/>
              <a:t> id </a:t>
            </a:r>
            <a:r>
              <a:rPr lang="en-US" dirty="0" err="1"/>
              <a:t>unum</a:t>
            </a:r>
            <a:r>
              <a:rPr lang="en-US" dirty="0"/>
              <a:t>. </a:t>
            </a:r>
            <a:r>
              <a:rPr lang="en-US" dirty="0" err="1"/>
              <a:t>quibusdam</a:t>
            </a:r>
            <a:r>
              <a:rPr lang="en-US" dirty="0"/>
              <a:t> </a:t>
            </a:r>
            <a:r>
              <a:rPr lang="en-US" dirty="0" err="1"/>
              <a:t>officii</a:t>
            </a:r>
            <a:r>
              <a:rPr lang="en-US" dirty="0"/>
              <a:t> </a:t>
            </a:r>
            <a:r>
              <a:rPr lang="en-US" dirty="0" err="1"/>
              <a:t>voluptatem</a:t>
            </a:r>
            <a:r>
              <a:rPr lang="en-US" dirty="0"/>
              <a:t>, </a:t>
            </a:r>
            <a:r>
              <a:rPr lang="en-US" dirty="0" err="1"/>
              <a:t>voluptate</a:t>
            </a:r>
            <a:r>
              <a:rPr lang="en-US" dirty="0"/>
              <a:t> </a:t>
            </a:r>
            <a:r>
              <a:rPr lang="en-US" dirty="0" err="1"/>
              <a:t>quis</a:t>
            </a:r>
            <a:r>
              <a:rPr lang="en-US" dirty="0"/>
              <a:t>. </a:t>
            </a:r>
            <a:r>
              <a:rPr lang="en-US" dirty="0" err="1"/>
              <a:t>tempor</a:t>
            </a:r>
            <a:r>
              <a:rPr lang="en-US" dirty="0"/>
              <a:t> in </a:t>
            </a:r>
            <a:r>
              <a:rPr lang="en-US" dirty="0" err="1"/>
              <a:t>ita</a:t>
            </a:r>
            <a:r>
              <a:rPr lang="en-US" dirty="0"/>
              <a:t> error cum. animi libero et </a:t>
            </a:r>
            <a:r>
              <a:rPr lang="en-US" dirty="0" err="1"/>
              <a:t>laboris</a:t>
            </a:r>
            <a:r>
              <a:rPr lang="en-US" dirty="0"/>
              <a:t>. </a:t>
            </a:r>
          </a:p>
        </p:txBody>
      </p:sp>
      <p:sp>
        <p:nvSpPr>
          <p:cNvPr id="9" name="Folded Corner 8">
            <a:extLst>
              <a:ext uri="{FF2B5EF4-FFF2-40B4-BE49-F238E27FC236}">
                <a16:creationId xmlns:a16="http://schemas.microsoft.com/office/drawing/2014/main" id="{4A89671D-80C8-DF48-AD12-2066FE1E9434}"/>
              </a:ext>
              <a:ext uri="{C183D7F6-B498-43B3-948B-1728B52AA6E4}">
                <adec:decorative xmlns:adec="http://schemas.microsoft.com/office/drawing/2017/decorative" val="1"/>
              </a:ext>
            </a:extLst>
          </p:cNvPr>
          <p:cNvSpPr/>
          <p:nvPr userDrawn="1"/>
        </p:nvSpPr>
        <p:spPr>
          <a:xfrm>
            <a:off x="0" y="-723900"/>
            <a:ext cx="4991244" cy="519560"/>
          </a:xfrm>
          <a:prstGeom prst="foldedCorner">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137142" tIns="137142" rIns="137142" rtlCol="0" anchor="t"/>
          <a:lstStyle/>
          <a:p>
            <a:r>
              <a:rPr lang="en-US" sz="1200" b="1" dirty="0">
                <a:solidFill>
                  <a:schemeClr val="tx1"/>
                </a:solidFill>
                <a:latin typeface="Source Sans Pro" charset="0"/>
                <a:ea typeface="Source Sans Pro" charset="0"/>
                <a:cs typeface="Source Sans Pro" charset="0"/>
              </a:rPr>
              <a:t>Purpose of Layout</a:t>
            </a:r>
            <a:r>
              <a:rPr lang="en-US" sz="1200" dirty="0">
                <a:solidFill>
                  <a:schemeClr val="tx1"/>
                </a:solidFill>
                <a:latin typeface="Source Sans Pro" charset="0"/>
                <a:ea typeface="Source Sans Pro" charset="0"/>
                <a:cs typeface="Source Sans Pro" charset="0"/>
              </a:rPr>
              <a:t>: Key message on the left, descriptor text on the right.</a:t>
            </a:r>
          </a:p>
          <a:p>
            <a:endParaRPr lang="en-US" sz="1200" dirty="0">
              <a:solidFill>
                <a:schemeClr val="tx1"/>
              </a:solidFill>
              <a:latin typeface="Source Sans Pro" charset="0"/>
              <a:ea typeface="Source Sans Pro" charset="0"/>
              <a:cs typeface="Source Sans Pro" charset="0"/>
            </a:endParaRPr>
          </a:p>
          <a:p>
            <a:endParaRPr lang="en-US" sz="1200" dirty="0">
              <a:solidFill>
                <a:schemeClr val="tx1"/>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3357831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s bullet lis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3A7E-5BE6-9048-8CFD-802C9CCDF5D1}"/>
              </a:ext>
            </a:extLst>
          </p:cNvPr>
          <p:cNvSpPr>
            <a:spLocks noGrp="1"/>
          </p:cNvSpPr>
          <p:nvPr>
            <p:ph type="title" hasCustomPrompt="1"/>
          </p:nvPr>
        </p:nvSpPr>
        <p:spPr>
          <a:xfrm>
            <a:off x="762694" y="2191133"/>
            <a:ext cx="3548049" cy="1384866"/>
          </a:xfrm>
          <a:prstGeom prst="rect">
            <a:avLst/>
          </a:prstGeom>
          <a:noFill/>
        </p:spPr>
        <p:txBody>
          <a:bodyPr vert="horz" lIns="0" tIns="45720" rIns="0" bIns="45720" rtlCol="0" anchor="b" anchorCtr="0">
            <a:noAutofit/>
          </a:bodyPr>
          <a:lstStyle>
            <a:lvl1pPr>
              <a:lnSpc>
                <a:spcPts val="4799"/>
              </a:lnSpc>
              <a:defRPr lang="en-US" sz="4799">
                <a:solidFill>
                  <a:srgbClr val="C00000"/>
                </a:solidFill>
                <a:latin typeface="Garamond" panose="02020404030301010803" pitchFamily="18" charset="0"/>
                <a:ea typeface="+mn-ea"/>
                <a:cs typeface="+mn-cs"/>
              </a:defRPr>
            </a:lvl1pPr>
          </a:lstStyle>
          <a:p>
            <a:pPr lvl="0"/>
            <a:r>
              <a:rPr lang="en-US" dirty="0"/>
              <a:t>Enter slide title here in 2 lines</a:t>
            </a:r>
          </a:p>
        </p:txBody>
      </p:sp>
      <p:sp>
        <p:nvSpPr>
          <p:cNvPr id="44" name="Text Placeholder 30">
            <a:extLst>
              <a:ext uri="{FF2B5EF4-FFF2-40B4-BE49-F238E27FC236}">
                <a16:creationId xmlns:a16="http://schemas.microsoft.com/office/drawing/2014/main" id="{AD4B72B0-C721-884E-AFF1-C939116BF961}"/>
              </a:ext>
            </a:extLst>
          </p:cNvPr>
          <p:cNvSpPr>
            <a:spLocks noGrp="1"/>
          </p:cNvSpPr>
          <p:nvPr>
            <p:ph type="body" sz="quarter" idx="12" hasCustomPrompt="1"/>
          </p:nvPr>
        </p:nvSpPr>
        <p:spPr>
          <a:xfrm>
            <a:off x="788090" y="3679289"/>
            <a:ext cx="3522654" cy="1616612"/>
          </a:xfrm>
          <a:prstGeom prst="rect">
            <a:avLst/>
          </a:prstGeom>
        </p:spPr>
        <p:txBody>
          <a:bodyPr>
            <a:noAutofit/>
          </a:bodyPr>
          <a:lstStyle>
            <a:lvl1pPr marL="0" indent="0">
              <a:buFontTx/>
              <a:buNone/>
              <a:defRPr sz="2699">
                <a:solidFill>
                  <a:srgbClr val="5B696B"/>
                </a:solidFill>
                <a:latin typeface="Garamond" panose="02020404030301010803" pitchFamily="18" charset="0"/>
              </a:defRPr>
            </a:lvl1pPr>
            <a:lvl2pPr marL="457109" indent="0">
              <a:buFontTx/>
              <a:buNone/>
              <a:defRPr sz="1800"/>
            </a:lvl2pPr>
            <a:lvl3pPr marL="914217" indent="0">
              <a:buFontTx/>
              <a:buNone/>
              <a:defRPr sz="1800"/>
            </a:lvl3pPr>
            <a:lvl4pPr marL="1371326" indent="0">
              <a:buFontTx/>
              <a:buNone/>
              <a:defRPr sz="1800"/>
            </a:lvl4pPr>
            <a:lvl5pPr marL="1828434" indent="0">
              <a:buFontTx/>
              <a:buNone/>
              <a:defRPr sz="1800"/>
            </a:lvl5pPr>
          </a:lstStyle>
          <a:p>
            <a:pPr lvl="0"/>
            <a:r>
              <a:rPr lang="en-US" dirty="0"/>
              <a:t>Enter your subtitle here,</a:t>
            </a:r>
            <a:br>
              <a:rPr lang="en-US" dirty="0"/>
            </a:br>
            <a:r>
              <a:rPr lang="en-US" dirty="0"/>
              <a:t>no more than two lines.</a:t>
            </a:r>
          </a:p>
        </p:txBody>
      </p:sp>
      <p:sp>
        <p:nvSpPr>
          <p:cNvPr id="39" name="Rectangle 38">
            <a:extLst>
              <a:ext uri="{FF2B5EF4-FFF2-40B4-BE49-F238E27FC236}">
                <a16:creationId xmlns:a16="http://schemas.microsoft.com/office/drawing/2014/main" id="{4F3865DF-4F6A-C047-B00D-CF49AE21965C}"/>
              </a:ext>
              <a:ext uri="{C183D7F6-B498-43B3-948B-1728B52AA6E4}">
                <adec:decorative xmlns:adec="http://schemas.microsoft.com/office/drawing/2017/decorative" val="1"/>
              </a:ext>
            </a:extLst>
          </p:cNvPr>
          <p:cNvSpPr/>
          <p:nvPr userDrawn="1"/>
        </p:nvSpPr>
        <p:spPr>
          <a:xfrm>
            <a:off x="5032639" y="0"/>
            <a:ext cx="7159362" cy="6858000"/>
          </a:xfrm>
          <a:prstGeom prst="rect">
            <a:avLst/>
          </a:prstGeom>
          <a:solidFill>
            <a:srgbClr val="E8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Text Placeholder 2">
            <a:extLst>
              <a:ext uri="{FF2B5EF4-FFF2-40B4-BE49-F238E27FC236}">
                <a16:creationId xmlns:a16="http://schemas.microsoft.com/office/drawing/2014/main" id="{4BEC7120-DA14-404C-9799-B9C7FA7EEA83}"/>
              </a:ext>
            </a:extLst>
          </p:cNvPr>
          <p:cNvSpPr>
            <a:spLocks noGrp="1"/>
          </p:cNvSpPr>
          <p:nvPr>
            <p:ph type="body" sz="quarter" idx="10" hasCustomPrompt="1"/>
          </p:nvPr>
        </p:nvSpPr>
        <p:spPr>
          <a:xfrm>
            <a:off x="6096001" y="2191133"/>
            <a:ext cx="5454316" cy="3447668"/>
          </a:xfrm>
          <a:prstGeom prst="rect">
            <a:avLst/>
          </a:prstGeom>
        </p:spPr>
        <p:txBody>
          <a:bodyPr>
            <a:normAutofit/>
          </a:bodyPr>
          <a:lstStyle>
            <a:lvl1pPr marL="342831" indent="-342831">
              <a:buClr>
                <a:srgbClr val="095A83"/>
              </a:buClr>
              <a:buFont typeface="Arial" panose="020B0604020202020204" pitchFamily="34" charset="0"/>
              <a:buChar char="•"/>
              <a:defRPr sz="2400">
                <a:solidFill>
                  <a:srgbClr val="095A83"/>
                </a:solidFill>
                <a:latin typeface="Garamond" panose="02020404030301010803" pitchFamily="18" charset="0"/>
              </a:defRPr>
            </a:lvl1pPr>
            <a:lvl3pPr marL="1199910" indent="-285693">
              <a:buClr>
                <a:schemeClr val="bg2"/>
              </a:buClr>
              <a:buFont typeface="Arial" panose="020B0604020202020204" pitchFamily="34" charset="0"/>
              <a:buChar char="•"/>
              <a:defRPr sz="2400">
                <a:solidFill>
                  <a:srgbClr val="095A83"/>
                </a:solidFill>
                <a:latin typeface="Garamond" panose="02020404030301010803" pitchFamily="18" charset="0"/>
              </a:defRPr>
            </a:lvl3pPr>
            <a:lvl4pPr marL="1657019" indent="-285693">
              <a:buClr>
                <a:schemeClr val="bg2"/>
              </a:buClr>
              <a:buFont typeface="Arial" panose="020B0604020202020204" pitchFamily="34" charset="0"/>
              <a:buChar char="•"/>
              <a:defRPr sz="2400">
                <a:solidFill>
                  <a:srgbClr val="095A83"/>
                </a:solidFill>
                <a:latin typeface="Garamond" panose="02020404030301010803" pitchFamily="18" charset="0"/>
              </a:defRPr>
            </a:lvl4pPr>
            <a:lvl5pPr marL="2114127" indent="-285693">
              <a:buClr>
                <a:schemeClr val="bg2"/>
              </a:buClr>
              <a:buFont typeface="Arial" panose="020B0604020202020204" pitchFamily="34" charset="0"/>
              <a:buChar char="•"/>
              <a:defRPr sz="2400">
                <a:solidFill>
                  <a:srgbClr val="095A83"/>
                </a:solidFill>
                <a:latin typeface="Garamond" panose="02020404030301010803" pitchFamily="18" charset="0"/>
              </a:defRPr>
            </a:lvl5pPr>
          </a:lstStyle>
          <a:p>
            <a:pPr lvl="0"/>
            <a:r>
              <a:rPr lang="en-US" dirty="0"/>
              <a:t>Enter your list here</a:t>
            </a:r>
          </a:p>
          <a:p>
            <a:pPr lvl="0"/>
            <a:r>
              <a:rPr lang="en-US" dirty="0"/>
              <a:t>Second level</a:t>
            </a:r>
          </a:p>
        </p:txBody>
      </p:sp>
      <p:sp>
        <p:nvSpPr>
          <p:cNvPr id="6" name="Folded Corner 5">
            <a:extLst>
              <a:ext uri="{FF2B5EF4-FFF2-40B4-BE49-F238E27FC236}">
                <a16:creationId xmlns:a16="http://schemas.microsoft.com/office/drawing/2014/main" id="{CDDEBF8C-F471-414D-A751-30D4DB5A8FA4}"/>
              </a:ext>
              <a:ext uri="{C183D7F6-B498-43B3-948B-1728B52AA6E4}">
                <adec:decorative xmlns:adec="http://schemas.microsoft.com/office/drawing/2017/decorative" val="1"/>
              </a:ext>
            </a:extLst>
          </p:cNvPr>
          <p:cNvSpPr/>
          <p:nvPr userDrawn="1"/>
        </p:nvSpPr>
        <p:spPr>
          <a:xfrm>
            <a:off x="0" y="-1025612"/>
            <a:ext cx="3755965" cy="682711"/>
          </a:xfrm>
          <a:prstGeom prst="foldedCorner">
            <a:avLst/>
          </a:prstGeom>
          <a:solidFill>
            <a:srgbClr val="FCE2BA"/>
          </a:solidFill>
          <a:ln w="6350" cap="flat" cmpd="sng" algn="ctr">
            <a:noFill/>
            <a:prstDash val="solid"/>
            <a:miter lim="800000"/>
          </a:ln>
          <a:effectLst/>
        </p:spPr>
        <p:txBody>
          <a:bodyPr lIns="137142" tIns="137142" rIns="137142" rtlCol="0" anchor="t"/>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Source Sans Pro" charset="0"/>
                <a:ea typeface="Source Sans Pro" charset="0"/>
                <a:cs typeface="Source Sans Pro" charset="0"/>
              </a:rPr>
              <a:t>Purpose of Layout</a:t>
            </a:r>
            <a:r>
              <a:rPr kumimoji="0" lang="en-US" sz="1200" b="0" i="0" u="none" strike="noStrike" kern="0" cap="none" spc="0" normalizeH="0" baseline="0" noProof="0" dirty="0">
                <a:ln>
                  <a:noFill/>
                </a:ln>
                <a:solidFill>
                  <a:srgbClr val="000000"/>
                </a:solidFill>
                <a:effectLst/>
                <a:uLnTx/>
                <a:uFillTx/>
                <a:latin typeface="Source Sans Pro" charset="0"/>
                <a:ea typeface="Source Sans Pro" charset="0"/>
                <a:cs typeface="Source Sans Pro" charset="0"/>
              </a:rPr>
              <a:t>: </a:t>
            </a:r>
            <a:r>
              <a:rPr lang="en-US" sz="1200" dirty="0">
                <a:solidFill>
                  <a:schemeClr val="tx1"/>
                </a:solidFill>
                <a:latin typeface="Source Sans Pro" charset="0"/>
                <a:ea typeface="Source Sans Pro" charset="0"/>
                <a:cs typeface="Source Sans Pro" charset="0"/>
              </a:rPr>
              <a:t>Used to highlight a key point with descriptor and a supporting text box module on right.</a:t>
            </a:r>
            <a:endParaRPr kumimoji="0" lang="en-US" sz="1200" b="0" i="0" u="none" strike="noStrike" kern="0" cap="none" spc="0" normalizeH="0" baseline="0" noProof="0" dirty="0">
              <a:ln>
                <a:noFill/>
              </a:ln>
              <a:solidFill>
                <a:srgbClr val="000000"/>
              </a:solidFill>
              <a:effectLst/>
              <a:uLnTx/>
              <a:uFillTx/>
              <a:latin typeface="Source Sans Pro" charset="0"/>
              <a:ea typeface="Source Sans Pro" charset="0"/>
              <a:cs typeface="Source Sans Pro" charset="0"/>
            </a:endParaRPr>
          </a:p>
        </p:txBody>
      </p:sp>
    </p:spTree>
    <p:extLst>
      <p:ext uri="{BB962C8B-B14F-4D97-AF65-F5344CB8AC3E}">
        <p14:creationId xmlns:p14="http://schemas.microsoft.com/office/powerpoint/2010/main" val="125435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E280-AFEF-7A47-B90E-C17367537D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D3CBD4-F77D-2844-BEA5-D8D8766D00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52EACA-D6D8-1544-AFB0-E65EFA183A72}"/>
              </a:ext>
            </a:extLst>
          </p:cNvPr>
          <p:cNvSpPr>
            <a:spLocks noGrp="1"/>
          </p:cNvSpPr>
          <p:nvPr>
            <p:ph type="dt" sz="half" idx="10"/>
          </p:nvPr>
        </p:nvSpPr>
        <p:spPr/>
        <p:txBody>
          <a:bodyPr/>
          <a:lstStyle/>
          <a:p>
            <a:fld id="{1C7391D5-3AF0-174C-A95F-8515586461DE}" type="datetimeFigureOut">
              <a:rPr lang="en-US" smtClean="0"/>
              <a:t>5/12/21</a:t>
            </a:fld>
            <a:endParaRPr lang="en-US" dirty="0"/>
          </a:p>
        </p:txBody>
      </p:sp>
      <p:sp>
        <p:nvSpPr>
          <p:cNvPr id="5" name="Footer Placeholder 4">
            <a:extLst>
              <a:ext uri="{FF2B5EF4-FFF2-40B4-BE49-F238E27FC236}">
                <a16:creationId xmlns:a16="http://schemas.microsoft.com/office/drawing/2014/main" id="{07269707-69EA-7646-AA30-9A886E7DF8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BF43F6-1392-5241-9027-765379AA59CF}"/>
              </a:ext>
            </a:extLst>
          </p:cNvPr>
          <p:cNvSpPr>
            <a:spLocks noGrp="1"/>
          </p:cNvSpPr>
          <p:nvPr>
            <p:ph type="sldNum" sz="quarter" idx="12"/>
          </p:nvPr>
        </p:nvSpPr>
        <p:spPr/>
        <p:txBody>
          <a:bodyPr/>
          <a:lstStyle/>
          <a:p>
            <a:fld id="{6F61858A-7CE6-4D47-A435-1DD0BDA2891A}" type="slidenum">
              <a:rPr lang="en-US" smtClean="0"/>
              <a:t>‹#›</a:t>
            </a:fld>
            <a:endParaRPr lang="en-US" dirty="0"/>
          </a:p>
        </p:txBody>
      </p:sp>
    </p:spTree>
    <p:extLst>
      <p:ext uri="{BB962C8B-B14F-4D97-AF65-F5344CB8AC3E}">
        <p14:creationId xmlns:p14="http://schemas.microsoft.com/office/powerpoint/2010/main" val="2759785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2711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AE08-296C-7B4E-9CC2-AB3ABD71C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7EF23C-A720-B04F-A42C-E525784E9B2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DB0331-515B-614E-B1FC-DAB2E882E0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D52CF1-89DF-254D-AE93-30DA1B028261}"/>
              </a:ext>
            </a:extLst>
          </p:cNvPr>
          <p:cNvSpPr>
            <a:spLocks noGrp="1"/>
          </p:cNvSpPr>
          <p:nvPr>
            <p:ph type="dt" sz="half" idx="10"/>
          </p:nvPr>
        </p:nvSpPr>
        <p:spPr/>
        <p:txBody>
          <a:bodyPr/>
          <a:lstStyle/>
          <a:p>
            <a:fld id="{1C7391D5-3AF0-174C-A95F-8515586461DE}" type="datetimeFigureOut">
              <a:rPr lang="en-US" smtClean="0"/>
              <a:t>5/12/21</a:t>
            </a:fld>
            <a:endParaRPr lang="en-US" dirty="0"/>
          </a:p>
        </p:txBody>
      </p:sp>
      <p:sp>
        <p:nvSpPr>
          <p:cNvPr id="6" name="Footer Placeholder 5">
            <a:extLst>
              <a:ext uri="{FF2B5EF4-FFF2-40B4-BE49-F238E27FC236}">
                <a16:creationId xmlns:a16="http://schemas.microsoft.com/office/drawing/2014/main" id="{C6E923E2-DF3B-F24D-9C38-6630B8AE6E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8BF54D-761E-F443-A75A-4FE7477EE30C}"/>
              </a:ext>
            </a:extLst>
          </p:cNvPr>
          <p:cNvSpPr>
            <a:spLocks noGrp="1"/>
          </p:cNvSpPr>
          <p:nvPr>
            <p:ph type="sldNum" sz="quarter" idx="12"/>
          </p:nvPr>
        </p:nvSpPr>
        <p:spPr/>
        <p:txBody>
          <a:bodyPr/>
          <a:lstStyle/>
          <a:p>
            <a:fld id="{6F61858A-7CE6-4D47-A435-1DD0BDA2891A}" type="slidenum">
              <a:rPr lang="en-US" smtClean="0"/>
              <a:t>‹#›</a:t>
            </a:fld>
            <a:endParaRPr lang="en-US" dirty="0"/>
          </a:p>
        </p:txBody>
      </p:sp>
    </p:spTree>
    <p:extLst>
      <p:ext uri="{BB962C8B-B14F-4D97-AF65-F5344CB8AC3E}">
        <p14:creationId xmlns:p14="http://schemas.microsoft.com/office/powerpoint/2010/main" val="248844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92AB-2641-454A-99BB-606DAAF5AF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BBD57F-4DBE-4847-A7F7-E25594912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DFF8AB-FC45-D647-963C-8F23DBDB6B1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1ACFC3-E968-DE4D-83E1-39475CF3DE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6F9A0-7ABA-3446-9D32-F655F0611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4FC2BB-E70C-4C42-A565-91A654ECF2E5}"/>
              </a:ext>
            </a:extLst>
          </p:cNvPr>
          <p:cNvSpPr>
            <a:spLocks noGrp="1"/>
          </p:cNvSpPr>
          <p:nvPr>
            <p:ph type="dt" sz="half" idx="10"/>
          </p:nvPr>
        </p:nvSpPr>
        <p:spPr/>
        <p:txBody>
          <a:bodyPr/>
          <a:lstStyle/>
          <a:p>
            <a:fld id="{1C7391D5-3AF0-174C-A95F-8515586461DE}" type="datetimeFigureOut">
              <a:rPr lang="en-US" smtClean="0"/>
              <a:t>5/12/21</a:t>
            </a:fld>
            <a:endParaRPr lang="en-US" dirty="0"/>
          </a:p>
        </p:txBody>
      </p:sp>
      <p:sp>
        <p:nvSpPr>
          <p:cNvPr id="8" name="Footer Placeholder 7">
            <a:extLst>
              <a:ext uri="{FF2B5EF4-FFF2-40B4-BE49-F238E27FC236}">
                <a16:creationId xmlns:a16="http://schemas.microsoft.com/office/drawing/2014/main" id="{1B72E32E-88A7-9743-95DC-49A8042F53E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168C576-CFD7-8545-B201-869C6815B197}"/>
              </a:ext>
            </a:extLst>
          </p:cNvPr>
          <p:cNvSpPr>
            <a:spLocks noGrp="1"/>
          </p:cNvSpPr>
          <p:nvPr>
            <p:ph type="sldNum" sz="quarter" idx="12"/>
          </p:nvPr>
        </p:nvSpPr>
        <p:spPr/>
        <p:txBody>
          <a:bodyPr/>
          <a:lstStyle/>
          <a:p>
            <a:fld id="{6F61858A-7CE6-4D47-A435-1DD0BDA2891A}" type="slidenum">
              <a:rPr lang="en-US" smtClean="0"/>
              <a:t>‹#›</a:t>
            </a:fld>
            <a:endParaRPr lang="en-US" dirty="0"/>
          </a:p>
        </p:txBody>
      </p:sp>
    </p:spTree>
    <p:extLst>
      <p:ext uri="{BB962C8B-B14F-4D97-AF65-F5344CB8AC3E}">
        <p14:creationId xmlns:p14="http://schemas.microsoft.com/office/powerpoint/2010/main" val="2573382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0BA7D-F6E2-F44B-8C6E-307E565AE4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007259-0662-574B-9325-4EF7BCCE768C}"/>
              </a:ext>
            </a:extLst>
          </p:cNvPr>
          <p:cNvSpPr>
            <a:spLocks noGrp="1"/>
          </p:cNvSpPr>
          <p:nvPr>
            <p:ph type="dt" sz="half" idx="10"/>
          </p:nvPr>
        </p:nvSpPr>
        <p:spPr/>
        <p:txBody>
          <a:bodyPr/>
          <a:lstStyle/>
          <a:p>
            <a:fld id="{1C7391D5-3AF0-174C-A95F-8515586461DE}" type="datetimeFigureOut">
              <a:rPr lang="en-US" smtClean="0"/>
              <a:t>5/12/21</a:t>
            </a:fld>
            <a:endParaRPr lang="en-US" dirty="0"/>
          </a:p>
        </p:txBody>
      </p:sp>
      <p:sp>
        <p:nvSpPr>
          <p:cNvPr id="4" name="Footer Placeholder 3">
            <a:extLst>
              <a:ext uri="{FF2B5EF4-FFF2-40B4-BE49-F238E27FC236}">
                <a16:creationId xmlns:a16="http://schemas.microsoft.com/office/drawing/2014/main" id="{379F1282-7D30-B14D-8B29-0374FD21F0E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D357CFE-4F4E-F845-8D57-9ACC4A8DB128}"/>
              </a:ext>
            </a:extLst>
          </p:cNvPr>
          <p:cNvSpPr>
            <a:spLocks noGrp="1"/>
          </p:cNvSpPr>
          <p:nvPr>
            <p:ph type="sldNum" sz="quarter" idx="12"/>
          </p:nvPr>
        </p:nvSpPr>
        <p:spPr/>
        <p:txBody>
          <a:bodyPr/>
          <a:lstStyle/>
          <a:p>
            <a:fld id="{6F61858A-7CE6-4D47-A435-1DD0BDA2891A}" type="slidenum">
              <a:rPr lang="en-US" smtClean="0"/>
              <a:t>‹#›</a:t>
            </a:fld>
            <a:endParaRPr lang="en-US" dirty="0"/>
          </a:p>
        </p:txBody>
      </p:sp>
    </p:spTree>
    <p:extLst>
      <p:ext uri="{BB962C8B-B14F-4D97-AF65-F5344CB8AC3E}">
        <p14:creationId xmlns:p14="http://schemas.microsoft.com/office/powerpoint/2010/main" val="2361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30764-4760-8B49-B434-96BD5B152577}"/>
              </a:ext>
            </a:extLst>
          </p:cNvPr>
          <p:cNvSpPr>
            <a:spLocks noGrp="1"/>
          </p:cNvSpPr>
          <p:nvPr>
            <p:ph type="dt" sz="half" idx="10"/>
          </p:nvPr>
        </p:nvSpPr>
        <p:spPr/>
        <p:txBody>
          <a:bodyPr/>
          <a:lstStyle/>
          <a:p>
            <a:fld id="{1C7391D5-3AF0-174C-A95F-8515586461DE}" type="datetimeFigureOut">
              <a:rPr lang="en-US" smtClean="0"/>
              <a:t>5/12/21</a:t>
            </a:fld>
            <a:endParaRPr lang="en-US" dirty="0"/>
          </a:p>
        </p:txBody>
      </p:sp>
      <p:sp>
        <p:nvSpPr>
          <p:cNvPr id="3" name="Footer Placeholder 2">
            <a:extLst>
              <a:ext uri="{FF2B5EF4-FFF2-40B4-BE49-F238E27FC236}">
                <a16:creationId xmlns:a16="http://schemas.microsoft.com/office/drawing/2014/main" id="{7D4632C9-B356-9743-953D-4F38A034E2E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1AB3000-E455-2149-8545-D5A10B2F47C6}"/>
              </a:ext>
            </a:extLst>
          </p:cNvPr>
          <p:cNvSpPr>
            <a:spLocks noGrp="1"/>
          </p:cNvSpPr>
          <p:nvPr>
            <p:ph type="sldNum" sz="quarter" idx="12"/>
          </p:nvPr>
        </p:nvSpPr>
        <p:spPr/>
        <p:txBody>
          <a:bodyPr/>
          <a:lstStyle/>
          <a:p>
            <a:fld id="{6F61858A-7CE6-4D47-A435-1DD0BDA2891A}" type="slidenum">
              <a:rPr lang="en-US" smtClean="0"/>
              <a:t>‹#›</a:t>
            </a:fld>
            <a:endParaRPr lang="en-US" dirty="0"/>
          </a:p>
        </p:txBody>
      </p:sp>
    </p:spTree>
    <p:extLst>
      <p:ext uri="{BB962C8B-B14F-4D97-AF65-F5344CB8AC3E}">
        <p14:creationId xmlns:p14="http://schemas.microsoft.com/office/powerpoint/2010/main" val="116836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F020-0A71-C44A-8A84-53F19A917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A0E0D1-5EE0-9146-A946-C90CAC3D5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88293A-1D77-4744-B84D-128F22D4C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882C45-A7A2-E246-854A-CEE7B7311EDC}"/>
              </a:ext>
            </a:extLst>
          </p:cNvPr>
          <p:cNvSpPr>
            <a:spLocks noGrp="1"/>
          </p:cNvSpPr>
          <p:nvPr>
            <p:ph type="dt" sz="half" idx="10"/>
          </p:nvPr>
        </p:nvSpPr>
        <p:spPr/>
        <p:txBody>
          <a:bodyPr/>
          <a:lstStyle/>
          <a:p>
            <a:fld id="{1C7391D5-3AF0-174C-A95F-8515586461DE}" type="datetimeFigureOut">
              <a:rPr lang="en-US" smtClean="0"/>
              <a:t>5/12/21</a:t>
            </a:fld>
            <a:endParaRPr lang="en-US" dirty="0"/>
          </a:p>
        </p:txBody>
      </p:sp>
      <p:sp>
        <p:nvSpPr>
          <p:cNvPr id="6" name="Footer Placeholder 5">
            <a:extLst>
              <a:ext uri="{FF2B5EF4-FFF2-40B4-BE49-F238E27FC236}">
                <a16:creationId xmlns:a16="http://schemas.microsoft.com/office/drawing/2014/main" id="{7C9A9B95-4357-F44B-9F86-1E2A3FEEBA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47FD4B-3E47-2647-AFC5-FB28D77FE972}"/>
              </a:ext>
            </a:extLst>
          </p:cNvPr>
          <p:cNvSpPr>
            <a:spLocks noGrp="1"/>
          </p:cNvSpPr>
          <p:nvPr>
            <p:ph type="sldNum" sz="quarter" idx="12"/>
          </p:nvPr>
        </p:nvSpPr>
        <p:spPr/>
        <p:txBody>
          <a:bodyPr/>
          <a:lstStyle/>
          <a:p>
            <a:fld id="{6F61858A-7CE6-4D47-A435-1DD0BDA2891A}" type="slidenum">
              <a:rPr lang="en-US" smtClean="0"/>
              <a:t>‹#›</a:t>
            </a:fld>
            <a:endParaRPr lang="en-US" dirty="0"/>
          </a:p>
        </p:txBody>
      </p:sp>
    </p:spTree>
    <p:extLst>
      <p:ext uri="{BB962C8B-B14F-4D97-AF65-F5344CB8AC3E}">
        <p14:creationId xmlns:p14="http://schemas.microsoft.com/office/powerpoint/2010/main" val="3726136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630D2-3CE1-B749-97E5-071566AE0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BD419B-B89B-5B4E-B729-E3349E17A8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58F9B36-5CB2-0D4A-A6E9-5D6D0B362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AB7529-7346-9947-8839-1C92C881C8BE}"/>
              </a:ext>
            </a:extLst>
          </p:cNvPr>
          <p:cNvSpPr>
            <a:spLocks noGrp="1"/>
          </p:cNvSpPr>
          <p:nvPr>
            <p:ph type="dt" sz="half" idx="10"/>
          </p:nvPr>
        </p:nvSpPr>
        <p:spPr/>
        <p:txBody>
          <a:bodyPr/>
          <a:lstStyle/>
          <a:p>
            <a:fld id="{1C7391D5-3AF0-174C-A95F-8515586461DE}" type="datetimeFigureOut">
              <a:rPr lang="en-US" smtClean="0"/>
              <a:t>5/12/21</a:t>
            </a:fld>
            <a:endParaRPr lang="en-US" dirty="0"/>
          </a:p>
        </p:txBody>
      </p:sp>
      <p:sp>
        <p:nvSpPr>
          <p:cNvPr id="6" name="Footer Placeholder 5">
            <a:extLst>
              <a:ext uri="{FF2B5EF4-FFF2-40B4-BE49-F238E27FC236}">
                <a16:creationId xmlns:a16="http://schemas.microsoft.com/office/drawing/2014/main" id="{CEF57221-1064-864D-91AF-546C97EA5D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776507-6963-9543-9DFC-2D36C193F770}"/>
              </a:ext>
            </a:extLst>
          </p:cNvPr>
          <p:cNvSpPr>
            <a:spLocks noGrp="1"/>
          </p:cNvSpPr>
          <p:nvPr>
            <p:ph type="sldNum" sz="quarter" idx="12"/>
          </p:nvPr>
        </p:nvSpPr>
        <p:spPr/>
        <p:txBody>
          <a:bodyPr/>
          <a:lstStyle/>
          <a:p>
            <a:fld id="{6F61858A-7CE6-4D47-A435-1DD0BDA2891A}" type="slidenum">
              <a:rPr lang="en-US" smtClean="0"/>
              <a:t>‹#›</a:t>
            </a:fld>
            <a:endParaRPr lang="en-US" dirty="0"/>
          </a:p>
        </p:txBody>
      </p:sp>
    </p:spTree>
    <p:extLst>
      <p:ext uri="{BB962C8B-B14F-4D97-AF65-F5344CB8AC3E}">
        <p14:creationId xmlns:p14="http://schemas.microsoft.com/office/powerpoint/2010/main" val="4237218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66DDF-B0BD-E842-946C-96B5A0F7F8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610D91-9268-CE42-B059-64CE8B65A2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BCE36-75E4-CF47-8640-09F43CA6D3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391D5-3AF0-174C-A95F-8515586461DE}" type="datetimeFigureOut">
              <a:rPr lang="en-US" smtClean="0"/>
              <a:t>5/12/21</a:t>
            </a:fld>
            <a:endParaRPr lang="en-US" dirty="0"/>
          </a:p>
        </p:txBody>
      </p:sp>
      <p:sp>
        <p:nvSpPr>
          <p:cNvPr id="5" name="Footer Placeholder 4">
            <a:extLst>
              <a:ext uri="{FF2B5EF4-FFF2-40B4-BE49-F238E27FC236}">
                <a16:creationId xmlns:a16="http://schemas.microsoft.com/office/drawing/2014/main" id="{D62325C2-E85B-8846-BA0C-F3FB06226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7556C74-6ED4-014A-A6CA-A3BD813324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61858A-7CE6-4D47-A435-1DD0BDA2891A}" type="slidenum">
              <a:rPr lang="en-US" smtClean="0"/>
              <a:t>‹#›</a:t>
            </a:fld>
            <a:endParaRPr lang="en-US" dirty="0"/>
          </a:p>
        </p:txBody>
      </p:sp>
    </p:spTree>
    <p:extLst>
      <p:ext uri="{BB962C8B-B14F-4D97-AF65-F5344CB8AC3E}">
        <p14:creationId xmlns:p14="http://schemas.microsoft.com/office/powerpoint/2010/main" val="2495641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139">
                <a:solidFill>
                  <a:schemeClr val="tx1">
                    <a:tint val="75000"/>
                  </a:schemeClr>
                </a:solidFill>
              </a:defRPr>
            </a:lvl1pPr>
          </a:lstStyle>
          <a:p>
            <a:fld id="{402B9795-92DC-40DC-A1CA-9A4B349D7824}" type="datetimeFigureOut">
              <a:rPr lang="en-US" smtClean="0"/>
              <a:pPr/>
              <a:t>5/12/21</a:t>
            </a:fld>
            <a:endParaRPr lang="en-US" dirty="0"/>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13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139">
                <a:solidFill>
                  <a:schemeClr val="tx1">
                    <a:tint val="75000"/>
                  </a:schemeClr>
                </a:solidFill>
              </a:defRPr>
            </a:lvl1pPr>
          </a:lstStyle>
          <a:p>
            <a:fld id="{0FF54DE5-C571-48E8-A5BC-B369434E2F44}" type="slidenum">
              <a:rPr lang="en-US" smtClean="0"/>
              <a:pPr/>
              <a:t>‹#›</a:t>
            </a:fld>
            <a:endParaRPr lang="en-US" dirty="0"/>
          </a:p>
        </p:txBody>
      </p:sp>
    </p:spTree>
    <p:extLst>
      <p:ext uri="{BB962C8B-B14F-4D97-AF65-F5344CB8AC3E}">
        <p14:creationId xmlns:p14="http://schemas.microsoft.com/office/powerpoint/2010/main" val="3740706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868223" rtl="0" eaLnBrk="1" latinLnBrk="0" hangingPunct="1">
        <a:spcBef>
          <a:spcPct val="0"/>
        </a:spcBef>
        <a:buNone/>
        <a:defRPr sz="4178" kern="1200">
          <a:solidFill>
            <a:schemeClr val="tx1"/>
          </a:solidFill>
          <a:latin typeface="+mj-lt"/>
          <a:ea typeface="+mj-ea"/>
          <a:cs typeface="+mj-cs"/>
        </a:defRPr>
      </a:lvl1pPr>
    </p:titleStyle>
    <p:bodyStyle>
      <a:lvl1pPr marL="325584" indent="-325584" algn="l" defTabSz="868223" rtl="0" eaLnBrk="1" latinLnBrk="0" hangingPunct="1">
        <a:spcBef>
          <a:spcPct val="20000"/>
        </a:spcBef>
        <a:buFont typeface="Arial" panose="020B0604020202020204" pitchFamily="34" charset="0"/>
        <a:buChar char="•"/>
        <a:defRPr sz="3038" kern="1200">
          <a:solidFill>
            <a:schemeClr val="tx1"/>
          </a:solidFill>
          <a:latin typeface="+mn-lt"/>
          <a:ea typeface="+mn-ea"/>
          <a:cs typeface="+mn-cs"/>
        </a:defRPr>
      </a:lvl1pPr>
      <a:lvl2pPr marL="705431" indent="-271320" algn="l" defTabSz="868223" rtl="0" eaLnBrk="1" latinLnBrk="0" hangingPunct="1">
        <a:spcBef>
          <a:spcPct val="20000"/>
        </a:spcBef>
        <a:buFont typeface="Arial" panose="020B0604020202020204" pitchFamily="34" charset="0"/>
        <a:buChar char="–"/>
        <a:defRPr sz="2659" kern="1200">
          <a:solidFill>
            <a:schemeClr val="tx1"/>
          </a:solidFill>
          <a:latin typeface="+mn-lt"/>
          <a:ea typeface="+mn-ea"/>
          <a:cs typeface="+mn-cs"/>
        </a:defRPr>
      </a:lvl2pPr>
      <a:lvl3pPr marL="1085279" indent="-217056" algn="l" defTabSz="868223" rtl="0" eaLnBrk="1" latinLnBrk="0" hangingPunct="1">
        <a:spcBef>
          <a:spcPct val="20000"/>
        </a:spcBef>
        <a:buFont typeface="Arial" panose="020B0604020202020204" pitchFamily="34" charset="0"/>
        <a:buChar char="•"/>
        <a:defRPr sz="2279" kern="1200">
          <a:solidFill>
            <a:schemeClr val="tx1"/>
          </a:solidFill>
          <a:latin typeface="+mn-lt"/>
          <a:ea typeface="+mn-ea"/>
          <a:cs typeface="+mn-cs"/>
        </a:defRPr>
      </a:lvl3pPr>
      <a:lvl4pPr marL="1519390" indent="-217056" algn="l" defTabSz="868223" rtl="0" eaLnBrk="1" latinLnBrk="0" hangingPunct="1">
        <a:spcBef>
          <a:spcPct val="20000"/>
        </a:spcBef>
        <a:buFont typeface="Arial" panose="020B0604020202020204" pitchFamily="34" charset="0"/>
        <a:buChar char="–"/>
        <a:defRPr sz="1899" kern="1200">
          <a:solidFill>
            <a:schemeClr val="tx1"/>
          </a:solidFill>
          <a:latin typeface="+mn-lt"/>
          <a:ea typeface="+mn-ea"/>
          <a:cs typeface="+mn-cs"/>
        </a:defRPr>
      </a:lvl4pPr>
      <a:lvl5pPr marL="1953501" indent="-217056" algn="l" defTabSz="868223" rtl="0" eaLnBrk="1" latinLnBrk="0" hangingPunct="1">
        <a:spcBef>
          <a:spcPct val="20000"/>
        </a:spcBef>
        <a:buFont typeface="Arial" panose="020B0604020202020204" pitchFamily="34" charset="0"/>
        <a:buChar char="»"/>
        <a:defRPr sz="1899" kern="1200">
          <a:solidFill>
            <a:schemeClr val="tx1"/>
          </a:solidFill>
          <a:latin typeface="+mn-lt"/>
          <a:ea typeface="+mn-ea"/>
          <a:cs typeface="+mn-cs"/>
        </a:defRPr>
      </a:lvl5pPr>
      <a:lvl6pPr marL="2387613" indent="-217056" algn="l" defTabSz="868223" rtl="0" eaLnBrk="1" latinLnBrk="0" hangingPunct="1">
        <a:spcBef>
          <a:spcPct val="20000"/>
        </a:spcBef>
        <a:buFont typeface="Arial" panose="020B0604020202020204" pitchFamily="34" charset="0"/>
        <a:buChar char="•"/>
        <a:defRPr sz="1899" kern="1200">
          <a:solidFill>
            <a:schemeClr val="tx1"/>
          </a:solidFill>
          <a:latin typeface="+mn-lt"/>
          <a:ea typeface="+mn-ea"/>
          <a:cs typeface="+mn-cs"/>
        </a:defRPr>
      </a:lvl6pPr>
      <a:lvl7pPr marL="2821724" indent="-217056" algn="l" defTabSz="868223" rtl="0" eaLnBrk="1" latinLnBrk="0" hangingPunct="1">
        <a:spcBef>
          <a:spcPct val="20000"/>
        </a:spcBef>
        <a:buFont typeface="Arial" panose="020B0604020202020204" pitchFamily="34" charset="0"/>
        <a:buChar char="•"/>
        <a:defRPr sz="1899" kern="1200">
          <a:solidFill>
            <a:schemeClr val="tx1"/>
          </a:solidFill>
          <a:latin typeface="+mn-lt"/>
          <a:ea typeface="+mn-ea"/>
          <a:cs typeface="+mn-cs"/>
        </a:defRPr>
      </a:lvl7pPr>
      <a:lvl8pPr marL="3255836" indent="-217056" algn="l" defTabSz="868223" rtl="0" eaLnBrk="1" latinLnBrk="0" hangingPunct="1">
        <a:spcBef>
          <a:spcPct val="20000"/>
        </a:spcBef>
        <a:buFont typeface="Arial" panose="020B0604020202020204" pitchFamily="34" charset="0"/>
        <a:buChar char="•"/>
        <a:defRPr sz="1899" kern="1200">
          <a:solidFill>
            <a:schemeClr val="tx1"/>
          </a:solidFill>
          <a:latin typeface="+mn-lt"/>
          <a:ea typeface="+mn-ea"/>
          <a:cs typeface="+mn-cs"/>
        </a:defRPr>
      </a:lvl8pPr>
      <a:lvl9pPr marL="3689947" indent="-217056" algn="l" defTabSz="868223" rtl="0" eaLnBrk="1" latinLnBrk="0" hangingPunct="1">
        <a:spcBef>
          <a:spcPct val="20000"/>
        </a:spcBef>
        <a:buFont typeface="Arial" panose="020B0604020202020204" pitchFamily="34" charset="0"/>
        <a:buChar char="•"/>
        <a:defRPr sz="1899" kern="1200">
          <a:solidFill>
            <a:schemeClr val="tx1"/>
          </a:solidFill>
          <a:latin typeface="+mn-lt"/>
          <a:ea typeface="+mn-ea"/>
          <a:cs typeface="+mn-cs"/>
        </a:defRPr>
      </a:lvl9pPr>
    </p:bodyStyle>
    <p:otherStyle>
      <a:defPPr>
        <a:defRPr lang="en-US"/>
      </a:defPPr>
      <a:lvl1pPr marL="0" algn="l" defTabSz="868223" rtl="0" eaLnBrk="1" latinLnBrk="0" hangingPunct="1">
        <a:defRPr sz="1709" kern="1200">
          <a:solidFill>
            <a:schemeClr val="tx1"/>
          </a:solidFill>
          <a:latin typeface="+mn-lt"/>
          <a:ea typeface="+mn-ea"/>
          <a:cs typeface="+mn-cs"/>
        </a:defRPr>
      </a:lvl1pPr>
      <a:lvl2pPr marL="434111" algn="l" defTabSz="868223" rtl="0" eaLnBrk="1" latinLnBrk="0" hangingPunct="1">
        <a:defRPr sz="1709" kern="1200">
          <a:solidFill>
            <a:schemeClr val="tx1"/>
          </a:solidFill>
          <a:latin typeface="+mn-lt"/>
          <a:ea typeface="+mn-ea"/>
          <a:cs typeface="+mn-cs"/>
        </a:defRPr>
      </a:lvl2pPr>
      <a:lvl3pPr marL="868223" algn="l" defTabSz="868223" rtl="0" eaLnBrk="1" latinLnBrk="0" hangingPunct="1">
        <a:defRPr sz="1709" kern="1200">
          <a:solidFill>
            <a:schemeClr val="tx1"/>
          </a:solidFill>
          <a:latin typeface="+mn-lt"/>
          <a:ea typeface="+mn-ea"/>
          <a:cs typeface="+mn-cs"/>
        </a:defRPr>
      </a:lvl3pPr>
      <a:lvl4pPr marL="1302334" algn="l" defTabSz="868223" rtl="0" eaLnBrk="1" latinLnBrk="0" hangingPunct="1">
        <a:defRPr sz="1709" kern="1200">
          <a:solidFill>
            <a:schemeClr val="tx1"/>
          </a:solidFill>
          <a:latin typeface="+mn-lt"/>
          <a:ea typeface="+mn-ea"/>
          <a:cs typeface="+mn-cs"/>
        </a:defRPr>
      </a:lvl4pPr>
      <a:lvl5pPr marL="1736446" algn="l" defTabSz="868223" rtl="0" eaLnBrk="1" latinLnBrk="0" hangingPunct="1">
        <a:defRPr sz="1709" kern="1200">
          <a:solidFill>
            <a:schemeClr val="tx1"/>
          </a:solidFill>
          <a:latin typeface="+mn-lt"/>
          <a:ea typeface="+mn-ea"/>
          <a:cs typeface="+mn-cs"/>
        </a:defRPr>
      </a:lvl5pPr>
      <a:lvl6pPr marL="2170557" algn="l" defTabSz="868223" rtl="0" eaLnBrk="1" latinLnBrk="0" hangingPunct="1">
        <a:defRPr sz="1709" kern="1200">
          <a:solidFill>
            <a:schemeClr val="tx1"/>
          </a:solidFill>
          <a:latin typeface="+mn-lt"/>
          <a:ea typeface="+mn-ea"/>
          <a:cs typeface="+mn-cs"/>
        </a:defRPr>
      </a:lvl6pPr>
      <a:lvl7pPr marL="2604668" algn="l" defTabSz="868223" rtl="0" eaLnBrk="1" latinLnBrk="0" hangingPunct="1">
        <a:defRPr sz="1709" kern="1200">
          <a:solidFill>
            <a:schemeClr val="tx1"/>
          </a:solidFill>
          <a:latin typeface="+mn-lt"/>
          <a:ea typeface="+mn-ea"/>
          <a:cs typeface="+mn-cs"/>
        </a:defRPr>
      </a:lvl7pPr>
      <a:lvl8pPr marL="3038780" algn="l" defTabSz="868223" rtl="0" eaLnBrk="1" latinLnBrk="0" hangingPunct="1">
        <a:defRPr sz="1709" kern="1200">
          <a:solidFill>
            <a:schemeClr val="tx1"/>
          </a:solidFill>
          <a:latin typeface="+mn-lt"/>
          <a:ea typeface="+mn-ea"/>
          <a:cs typeface="+mn-cs"/>
        </a:defRPr>
      </a:lvl8pPr>
      <a:lvl9pPr marL="3472891" algn="l" defTabSz="868223" rtl="0" eaLnBrk="1" latinLnBrk="0" hangingPunct="1">
        <a:defRPr sz="170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DFAF5">
            <a:alpha val="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1101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hf hdr="0" ftr="0" dt="0"/>
  <p:txStyles>
    <p:titleStyle>
      <a:lvl1pPr algn="l" defTabSz="914217" rtl="0" eaLnBrk="1" latinLnBrk="0" hangingPunct="1">
        <a:lnSpc>
          <a:spcPct val="90000"/>
        </a:lnSpc>
        <a:spcBef>
          <a:spcPct val="0"/>
        </a:spcBef>
        <a:buNone/>
        <a:defRPr sz="3299" kern="1200" baseline="0">
          <a:solidFill>
            <a:srgbClr val="915907"/>
          </a:solidFill>
          <a:latin typeface="Community Light" panose="02000303040000020003" pitchFamily="2" charset="0"/>
          <a:ea typeface="+mj-ea"/>
          <a:cs typeface="+mj-cs"/>
        </a:defRPr>
      </a:lvl1pPr>
    </p:titleStyle>
    <p:bodyStyle>
      <a:lvl1pPr marL="0" indent="0" algn="l" defTabSz="914217" rtl="0" eaLnBrk="1" latinLnBrk="0" hangingPunct="1">
        <a:lnSpc>
          <a:spcPct val="90000"/>
        </a:lnSpc>
        <a:spcBef>
          <a:spcPts val="1000"/>
        </a:spcBef>
        <a:buFont typeface="Arial" panose="020B0604020202020204" pitchFamily="34" charset="0"/>
        <a:buNone/>
        <a:defRPr sz="2799" kern="1200" baseline="0">
          <a:solidFill>
            <a:srgbClr val="56687A"/>
          </a:solidFill>
          <a:latin typeface="Community Light" panose="02000303040000020003" pitchFamily="2" charset="0"/>
          <a:ea typeface="+mn-ea"/>
          <a:cs typeface="+mn-cs"/>
        </a:defRPr>
      </a:lvl1pPr>
      <a:lvl2pPr marL="457109" indent="0" algn="l" defTabSz="914217" rtl="0" eaLnBrk="1" latinLnBrk="0" hangingPunct="1">
        <a:lnSpc>
          <a:spcPct val="90000"/>
        </a:lnSpc>
        <a:spcBef>
          <a:spcPts val="500"/>
        </a:spcBef>
        <a:buFont typeface="Arial" panose="020B0604020202020204" pitchFamily="34" charset="0"/>
        <a:buNone/>
        <a:defRPr sz="2400" kern="1200" baseline="0">
          <a:solidFill>
            <a:srgbClr val="56687A"/>
          </a:solidFill>
          <a:latin typeface="Community Light" panose="02000303040000020003" pitchFamily="2" charset="0"/>
          <a:ea typeface="+mn-ea"/>
          <a:cs typeface="+mn-cs"/>
        </a:defRPr>
      </a:lvl2pPr>
      <a:lvl3pPr marL="914217" indent="0" algn="l" defTabSz="914217" rtl="0" eaLnBrk="1" latinLnBrk="0" hangingPunct="1">
        <a:lnSpc>
          <a:spcPct val="90000"/>
        </a:lnSpc>
        <a:spcBef>
          <a:spcPts val="500"/>
        </a:spcBef>
        <a:buFont typeface="Arial" panose="020B0604020202020204" pitchFamily="34" charset="0"/>
        <a:buNone/>
        <a:defRPr sz="2000" kern="1200" baseline="0">
          <a:solidFill>
            <a:srgbClr val="56687A"/>
          </a:solidFill>
          <a:latin typeface="Community Light" panose="02000303040000020003" pitchFamily="2" charset="0"/>
          <a:ea typeface="+mn-ea"/>
          <a:cs typeface="+mn-cs"/>
        </a:defRPr>
      </a:lvl3pPr>
      <a:lvl4pPr marL="1371326" indent="0" algn="l" defTabSz="914217" rtl="0" eaLnBrk="1" latinLnBrk="0" hangingPunct="1">
        <a:lnSpc>
          <a:spcPct val="90000"/>
        </a:lnSpc>
        <a:spcBef>
          <a:spcPts val="500"/>
        </a:spcBef>
        <a:buFont typeface="Arial" panose="020B0604020202020204" pitchFamily="34" charset="0"/>
        <a:buNone/>
        <a:defRPr sz="1800" kern="1200" baseline="0">
          <a:solidFill>
            <a:srgbClr val="56687A"/>
          </a:solidFill>
          <a:latin typeface="Community Light" panose="02000303040000020003" pitchFamily="2" charset="0"/>
          <a:ea typeface="+mn-ea"/>
          <a:cs typeface="+mn-cs"/>
        </a:defRPr>
      </a:lvl4pPr>
      <a:lvl5pPr marL="1828434" indent="0" algn="l" defTabSz="914217" rtl="0" eaLnBrk="1" latinLnBrk="0" hangingPunct="1">
        <a:lnSpc>
          <a:spcPct val="90000"/>
        </a:lnSpc>
        <a:spcBef>
          <a:spcPts val="500"/>
        </a:spcBef>
        <a:buFont typeface="Arial" panose="020B0604020202020204" pitchFamily="34" charset="0"/>
        <a:buNone/>
        <a:defRPr sz="1800" kern="1200" baseline="0">
          <a:solidFill>
            <a:srgbClr val="56687A"/>
          </a:solidFill>
          <a:latin typeface="Community Light" panose="02000303040000020003" pitchFamily="2" charset="0"/>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pos="961">
          <p15:clr>
            <a:srgbClr val="F26B43"/>
          </p15:clr>
        </p15:guide>
        <p15:guide id="4" pos="14353">
          <p15:clr>
            <a:srgbClr val="F26B43"/>
          </p15:clr>
        </p15:guide>
        <p15:guide id="5" orient="horz" pos="7680">
          <p15:clr>
            <a:srgbClr val="F26B43"/>
          </p15:clr>
        </p15:guide>
        <p15:guide id="6" orient="horz" pos="960">
          <p15:clr>
            <a:srgbClr val="F26B43"/>
          </p15:clr>
        </p15:guide>
        <p15:guide id="7" pos="9961">
          <p15:clr>
            <a:srgbClr val="A4A3A4"/>
          </p15:clr>
        </p15:guide>
        <p15:guide id="8" pos="10177">
          <p15:clr>
            <a:srgbClr val="A4A3A4"/>
          </p15:clr>
        </p15:guide>
        <p15:guide id="9" pos="9769">
          <p15:clr>
            <a:srgbClr val="A4A3A4"/>
          </p15:clr>
        </p15:guide>
        <p15:guide id="10" pos="5161">
          <p15:clr>
            <a:srgbClr val="A4A3A4"/>
          </p15:clr>
        </p15:guide>
        <p15:guide id="11" pos="5353">
          <p15:clr>
            <a:srgbClr val="A4A3A4"/>
          </p15:clr>
        </p15:guide>
        <p15:guide id="12" pos="5569">
          <p15:clr>
            <a:srgbClr val="A4A3A4"/>
          </p15:clr>
        </p15:guide>
        <p15:guide id="13" pos="7873">
          <p15:clr>
            <a:srgbClr val="A4A3A4"/>
          </p15:clr>
        </p15:guide>
        <p15:guide id="14" pos="7489">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www.surveymonkey.com/r/NCKHTK3"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319080343" TargetMode="External"/><Relationship Id="rId2" Type="http://schemas.openxmlformats.org/officeDocument/2006/relationships/hyperlink" Target="https://www.nifi.org/en/issue-guide/house-divided"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1BC592-9323-BE44-854B-C6510E0C6901}"/>
              </a:ext>
            </a:extLst>
          </p:cNvPr>
          <p:cNvSpPr>
            <a:spLocks noGrp="1"/>
          </p:cNvSpPr>
          <p:nvPr>
            <p:ph type="subTitle" idx="1"/>
          </p:nvPr>
        </p:nvSpPr>
        <p:spPr>
          <a:xfrm>
            <a:off x="952500" y="92552"/>
            <a:ext cx="4983678" cy="6684962"/>
          </a:xfrm>
        </p:spPr>
        <p:txBody>
          <a:bodyPr/>
          <a:lstStyle/>
          <a:p>
            <a:endParaRPr lang="en-US" sz="1800" b="1" dirty="0">
              <a:solidFill>
                <a:srgbClr val="005493"/>
              </a:solidFill>
            </a:endParaRPr>
          </a:p>
          <a:p>
            <a:endParaRPr lang="en-US" sz="1400" b="1" dirty="0">
              <a:solidFill>
                <a:srgbClr val="005493"/>
              </a:solidFill>
            </a:endParaRPr>
          </a:p>
          <a:p>
            <a:r>
              <a:rPr lang="en-US" sz="4000" b="1" dirty="0">
                <a:solidFill>
                  <a:srgbClr val="1E1F55"/>
                </a:solidFill>
                <a:latin typeface="Helvetica" pitchFamily="2" charset="0"/>
              </a:rPr>
              <a:t>WELCOME</a:t>
            </a:r>
            <a:r>
              <a:rPr lang="en-US" sz="3200" b="1" dirty="0">
                <a:solidFill>
                  <a:srgbClr val="1E1F55"/>
                </a:solidFill>
                <a:latin typeface="Helvetica" pitchFamily="2" charset="0"/>
              </a:rPr>
              <a:t> </a:t>
            </a:r>
          </a:p>
          <a:p>
            <a:endParaRPr lang="en-US" sz="3200" dirty="0">
              <a:solidFill>
                <a:srgbClr val="1E1F55"/>
              </a:solidFill>
              <a:latin typeface="Helvetica" pitchFamily="2" charset="0"/>
            </a:endParaRPr>
          </a:p>
          <a:p>
            <a:r>
              <a:rPr lang="en-US" sz="2800" dirty="0">
                <a:solidFill>
                  <a:srgbClr val="1E1F55"/>
                </a:solidFill>
                <a:latin typeface="Helvetica" pitchFamily="2" charset="0"/>
              </a:rPr>
              <a:t>National Issues Forums</a:t>
            </a:r>
          </a:p>
          <a:p>
            <a:endParaRPr lang="en-US" sz="3200" dirty="0">
              <a:solidFill>
                <a:srgbClr val="1E1F55"/>
              </a:solidFill>
              <a:latin typeface="Helvetica" pitchFamily="2" charset="0"/>
            </a:endParaRPr>
          </a:p>
          <a:p>
            <a:r>
              <a:rPr lang="en-US" sz="2800" dirty="0">
                <a:solidFill>
                  <a:srgbClr val="1E1F55"/>
                </a:solidFill>
                <a:latin typeface="Helvetica" pitchFamily="2" charset="0"/>
              </a:rPr>
              <a:t>on </a:t>
            </a:r>
          </a:p>
          <a:p>
            <a:endParaRPr lang="en-US" sz="3200" dirty="0">
              <a:solidFill>
                <a:srgbClr val="1E1F55"/>
              </a:solidFill>
              <a:latin typeface="Helvetica" pitchFamily="2" charset="0"/>
            </a:endParaRPr>
          </a:p>
          <a:p>
            <a:r>
              <a:rPr lang="en-US" sz="2800" dirty="0">
                <a:solidFill>
                  <a:srgbClr val="1E1F55"/>
                </a:solidFill>
                <a:latin typeface="Helvetica" pitchFamily="2" charset="0"/>
              </a:rPr>
              <a:t>A House Divided</a:t>
            </a:r>
          </a:p>
          <a:p>
            <a:endParaRPr lang="en-US" sz="3200" dirty="0">
              <a:solidFill>
                <a:srgbClr val="1E1F55"/>
              </a:solidFill>
              <a:latin typeface="Helvetica" pitchFamily="2" charset="0"/>
            </a:endParaRPr>
          </a:p>
          <a:p>
            <a:r>
              <a:rPr lang="en-US" sz="2000" dirty="0">
                <a:solidFill>
                  <a:srgbClr val="1E1F55"/>
                </a:solidFill>
                <a:latin typeface="Helvetica" pitchFamily="2" charset="0"/>
              </a:rPr>
              <a:t>[insert date]</a:t>
            </a:r>
          </a:p>
          <a:p>
            <a:endParaRPr lang="en-US" sz="3200" dirty="0">
              <a:solidFill>
                <a:srgbClr val="005493"/>
              </a:solidFill>
              <a:latin typeface="Gill Sans MT" panose="020B0502020104020203" pitchFamily="34" charset="77"/>
            </a:endParaRPr>
          </a:p>
          <a:p>
            <a:endParaRPr lang="en-US" dirty="0"/>
          </a:p>
        </p:txBody>
      </p:sp>
      <p:pic>
        <p:nvPicPr>
          <p:cNvPr id="4" name="Picture 3">
            <a:extLst>
              <a:ext uri="{FF2B5EF4-FFF2-40B4-BE49-F238E27FC236}">
                <a16:creationId xmlns:a16="http://schemas.microsoft.com/office/drawing/2014/main" id="{40489E59-2F92-A841-8C5D-92BB69C70A51}"/>
              </a:ext>
            </a:extLst>
          </p:cNvPr>
          <p:cNvPicPr>
            <a:picLocks noChangeAspect="1"/>
          </p:cNvPicPr>
          <p:nvPr/>
        </p:nvPicPr>
        <p:blipFill>
          <a:blip r:embed="rId3"/>
          <a:stretch>
            <a:fillRect/>
          </a:stretch>
        </p:blipFill>
        <p:spPr>
          <a:xfrm>
            <a:off x="6644614" y="188913"/>
            <a:ext cx="4881096" cy="6492240"/>
          </a:xfrm>
          <a:prstGeom prst="rect">
            <a:avLst/>
          </a:prstGeom>
        </p:spPr>
      </p:pic>
    </p:spTree>
    <p:extLst>
      <p:ext uri="{BB962C8B-B14F-4D97-AF65-F5344CB8AC3E}">
        <p14:creationId xmlns:p14="http://schemas.microsoft.com/office/powerpoint/2010/main" val="2261207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08660FA-1E1C-5643-80BC-B29B073F6B01}"/>
              </a:ext>
            </a:extLst>
          </p:cNvPr>
          <p:cNvSpPr/>
          <p:nvPr/>
        </p:nvSpPr>
        <p:spPr>
          <a:xfrm>
            <a:off x="-359052" y="1526332"/>
            <a:ext cx="3926990" cy="3926988"/>
          </a:xfrm>
          <a:prstGeom prst="ellipse">
            <a:avLst/>
          </a:prstGeom>
          <a:solidFill>
            <a:srgbClr val="1E1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9pPr>
          </a:lstStyle>
          <a:p>
            <a:pPr marL="0" marR="0" lvl="0" indent="0" algn="ctr" defTabSz="228508" rtl="0" eaLnBrk="1" fontAlgn="auto"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95A83"/>
              </a:solidFill>
              <a:effectLst/>
              <a:uLnTx/>
              <a:uFillTx/>
              <a:latin typeface="Garamond" panose="02020404030301010803" pitchFamily="18" charset="0"/>
              <a:cs typeface="Arial" pitchFamily="34" charset="0"/>
              <a:sym typeface="Wingdings"/>
            </a:endParaRPr>
          </a:p>
        </p:txBody>
      </p:sp>
      <p:sp>
        <p:nvSpPr>
          <p:cNvPr id="10" name="John Jersin">
            <a:extLst>
              <a:ext uri="{FF2B5EF4-FFF2-40B4-BE49-F238E27FC236}">
                <a16:creationId xmlns:a16="http://schemas.microsoft.com/office/drawing/2014/main" id="{F1580219-967E-DE49-8A6C-137BE9E661A5}"/>
              </a:ext>
            </a:extLst>
          </p:cNvPr>
          <p:cNvSpPr txBox="1"/>
          <p:nvPr/>
        </p:nvSpPr>
        <p:spPr>
          <a:xfrm>
            <a:off x="494675" y="2726231"/>
            <a:ext cx="3360781" cy="1547152"/>
          </a:xfrm>
          <a:prstGeom prst="rect">
            <a:avLst/>
          </a:prstGeom>
          <a:noFill/>
          <a:ln w="3175" cap="flat">
            <a:noFill/>
            <a:miter lim="400000"/>
          </a:ln>
          <a:effectLst/>
          <a:extLst>
            <a:ext uri="{C572A759-6A51-4108-AA02-DFA0A04FC94B}">
              <ma14:wrappingTextBoxFlag xmlns:p14="http://schemas.microsoft.com/office/powerpoint/2010/main" xmlns:p15="http://schemas.microsoft.com/office/powerpoint/2012/main" xmlns:ma14="http://schemas.microsoft.com/office/mac/drawingml/2011/main" xmlns:a14="http://schemas.microsoft.com/office/drawing/2010/main" xmlns:m="http://schemas.openxmlformats.org/officeDocument/2006/math" xmlns="" val="1"/>
            </a:ext>
          </a:extLst>
        </p:spPr>
        <p:txBody>
          <a:bodyPr wrap="square" lIns="24065" tIns="24065" rIns="24065" bIns="24065" numCol="1" anchor="t">
            <a:spAutoFit/>
          </a:bodyPr>
          <a:lstStyle>
            <a:defPPr>
              <a:defRPr lang="en-US"/>
            </a:defPPr>
            <a:lvl1pPr marL="0" algn="l" defTabSz="914400" rtl="0" eaLnBrk="1" latinLnBrk="0" hangingPunct="1">
              <a:lnSpc>
                <a:spcPct val="70000"/>
              </a:lnSpc>
              <a:defRPr sz="9000" b="0" kern="1200">
                <a:solidFill>
                  <a:srgbClr val="006FB9"/>
                </a:solidFill>
                <a:latin typeface="+mn-lt"/>
                <a:ea typeface="+mn-ea"/>
                <a:cs typeface="+mn-cs"/>
              </a:defRPr>
            </a:lvl1pPr>
          </a:lstStyle>
          <a:p>
            <a:pPr marL="0" marR="0" lvl="0" indent="0" algn="l" defTabSz="913897" rtl="0" eaLnBrk="1" fontAlgn="auto"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Helvetica" pitchFamily="2" charset="0"/>
                <a:cs typeface="Arial" pitchFamily="34" charset="0"/>
              </a:rPr>
              <a:t>OPTION 1</a:t>
            </a:r>
          </a:p>
          <a:p>
            <a:pPr marL="0" marR="0" lvl="0" indent="0" algn="l" defTabSz="913897" rtl="0" eaLnBrk="1" fontAlgn="auto"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Helvetica" pitchFamily="2" charset="0"/>
                <a:cs typeface="Arial" pitchFamily="34" charset="0"/>
              </a:rPr>
              <a:t>Questions for deliberation </a:t>
            </a:r>
          </a:p>
        </p:txBody>
      </p:sp>
      <p:grpSp>
        <p:nvGrpSpPr>
          <p:cNvPr id="5" name="Group 4">
            <a:extLst>
              <a:ext uri="{FF2B5EF4-FFF2-40B4-BE49-F238E27FC236}">
                <a16:creationId xmlns:a16="http://schemas.microsoft.com/office/drawing/2014/main" id="{CC13EBC9-964E-D846-B408-0C460BF72DAF}"/>
              </a:ext>
            </a:extLst>
          </p:cNvPr>
          <p:cNvGrpSpPr/>
          <p:nvPr/>
        </p:nvGrpSpPr>
        <p:grpSpPr>
          <a:xfrm>
            <a:off x="4173548" y="1008426"/>
            <a:ext cx="7283208" cy="914162"/>
            <a:chOff x="10835460" y="1745505"/>
            <a:chExt cx="14570208" cy="1828800"/>
          </a:xfrm>
        </p:grpSpPr>
        <p:sp>
          <p:nvSpPr>
            <p:cNvPr id="14" name="Oval 13">
              <a:extLst>
                <a:ext uri="{FF2B5EF4-FFF2-40B4-BE49-F238E27FC236}">
                  <a16:creationId xmlns:a16="http://schemas.microsoft.com/office/drawing/2014/main" id="{8DFA0611-1A00-FF45-9DB4-91EA0D11339B}"/>
                </a:ext>
              </a:extLst>
            </p:cNvPr>
            <p:cNvSpPr/>
            <p:nvPr/>
          </p:nvSpPr>
          <p:spPr>
            <a:xfrm>
              <a:off x="10835460" y="2114407"/>
              <a:ext cx="1188720" cy="1188719"/>
            </a:xfrm>
            <a:prstGeom prst="ellipse">
              <a:avLst/>
            </a:prstGeom>
            <a:solidFill>
              <a:srgbClr val="1E1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228508" rtl="0" eaLnBrk="1" fontAlgn="auto"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95A83"/>
                </a:solidFill>
                <a:effectLst/>
                <a:uLnTx/>
                <a:uFillTx/>
                <a:latin typeface="Garamond" panose="02020404030301010803" pitchFamily="18" charset="0"/>
                <a:ea typeface="+mn-ea"/>
                <a:cs typeface="Arial" pitchFamily="34" charset="0"/>
              </a:endParaRPr>
            </a:p>
          </p:txBody>
        </p:sp>
        <p:sp>
          <p:nvSpPr>
            <p:cNvPr id="15" name="Rectangle 14">
              <a:extLst>
                <a:ext uri="{FF2B5EF4-FFF2-40B4-BE49-F238E27FC236}">
                  <a16:creationId xmlns:a16="http://schemas.microsoft.com/office/drawing/2014/main" id="{40BA6A6C-F004-F445-9942-A621CDCD4F1F}"/>
                </a:ext>
              </a:extLst>
            </p:cNvPr>
            <p:cNvSpPr/>
            <p:nvPr/>
          </p:nvSpPr>
          <p:spPr>
            <a:xfrm>
              <a:off x="11144356" y="1745505"/>
              <a:ext cx="1145162"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100000"/>
                </a:lnSpc>
                <a:spcBef>
                  <a:spcPct val="0"/>
                </a:spcBef>
                <a:spcAft>
                  <a:spcPct val="0"/>
                </a:spcAft>
                <a:buClrTx/>
                <a:buSzTx/>
                <a:buFontTx/>
                <a:buNone/>
                <a:tabLst/>
                <a:defRPr/>
              </a:pPr>
              <a:r>
                <a:rPr kumimoji="0" lang="en-US" sz="3898" b="0" i="0" u="none" strike="noStrike" kern="1200" cap="none" spc="0" normalizeH="0" baseline="0" noProof="0" dirty="0">
                  <a:ln>
                    <a:noFill/>
                  </a:ln>
                  <a:solidFill>
                    <a:srgbClr val="FDFAF5"/>
                  </a:solidFill>
                  <a:effectLst/>
                  <a:uLnTx/>
                  <a:uFillTx/>
                  <a:latin typeface="Helvetica" pitchFamily="2" charset="0"/>
                  <a:ea typeface="+mn-ea"/>
                  <a:cs typeface="Arial" pitchFamily="34" charset="0"/>
                </a:rPr>
                <a:t>1</a:t>
              </a:r>
            </a:p>
          </p:txBody>
        </p:sp>
        <p:sp>
          <p:nvSpPr>
            <p:cNvPr id="13" name="Rectangle 12">
              <a:extLst>
                <a:ext uri="{FF2B5EF4-FFF2-40B4-BE49-F238E27FC236}">
                  <a16:creationId xmlns:a16="http://schemas.microsoft.com/office/drawing/2014/main" id="{A123F226-A07F-CF43-9A5C-4D05F4F0AF8F}"/>
                </a:ext>
              </a:extLst>
            </p:cNvPr>
            <p:cNvSpPr/>
            <p:nvPr/>
          </p:nvSpPr>
          <p:spPr>
            <a:xfrm>
              <a:off x="12376465" y="1885930"/>
              <a:ext cx="13029203" cy="1543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1D366D"/>
                  </a:solidFill>
                  <a:effectLst/>
                  <a:uLnTx/>
                  <a:uFillTx/>
                  <a:latin typeface="Candara" panose="020E0502030303020204" pitchFamily="34" charset="0"/>
                  <a:cs typeface="Arial" pitchFamily="34" charset="0"/>
                </a:rPr>
                <a:t>Curtailing free speech harms our democracy. But doesn’t abusive, dishonest political rhetoric do the same thing when it drives people away from politics? What’s the right balance here?</a:t>
              </a:r>
            </a:p>
          </p:txBody>
        </p:sp>
      </p:grpSp>
      <p:grpSp>
        <p:nvGrpSpPr>
          <p:cNvPr id="6" name="Group 5">
            <a:extLst>
              <a:ext uri="{FF2B5EF4-FFF2-40B4-BE49-F238E27FC236}">
                <a16:creationId xmlns:a16="http://schemas.microsoft.com/office/drawing/2014/main" id="{B1E308DE-CDED-C94C-B765-D9C214F78EBB}"/>
              </a:ext>
            </a:extLst>
          </p:cNvPr>
          <p:cNvGrpSpPr/>
          <p:nvPr/>
        </p:nvGrpSpPr>
        <p:grpSpPr>
          <a:xfrm>
            <a:off x="4173548" y="3017064"/>
            <a:ext cx="7419738" cy="914162"/>
            <a:chOff x="10835460" y="4637024"/>
            <a:chExt cx="14843339" cy="1828800"/>
          </a:xfrm>
        </p:grpSpPr>
        <p:grpSp>
          <p:nvGrpSpPr>
            <p:cNvPr id="4" name="Group 3">
              <a:extLst>
                <a:ext uri="{FF2B5EF4-FFF2-40B4-BE49-F238E27FC236}">
                  <a16:creationId xmlns:a16="http://schemas.microsoft.com/office/drawing/2014/main" id="{02E50F16-0522-7E40-A2A6-B731A38A4DE3}"/>
                </a:ext>
              </a:extLst>
            </p:cNvPr>
            <p:cNvGrpSpPr/>
            <p:nvPr/>
          </p:nvGrpSpPr>
          <p:grpSpPr>
            <a:xfrm>
              <a:off x="10835460" y="4637024"/>
              <a:ext cx="1461115" cy="1828800"/>
              <a:chOff x="10835460" y="4637024"/>
              <a:chExt cx="1461115" cy="1828800"/>
            </a:xfrm>
          </p:grpSpPr>
          <p:sp>
            <p:nvSpPr>
              <p:cNvPr id="19" name="Oval 18">
                <a:extLst>
                  <a:ext uri="{FF2B5EF4-FFF2-40B4-BE49-F238E27FC236}">
                    <a16:creationId xmlns:a16="http://schemas.microsoft.com/office/drawing/2014/main" id="{3F038128-ADF1-984F-95AC-384050D57526}"/>
                  </a:ext>
                </a:extLst>
              </p:cNvPr>
              <p:cNvSpPr/>
              <p:nvPr/>
            </p:nvSpPr>
            <p:spPr>
              <a:xfrm>
                <a:off x="10835460" y="4988436"/>
                <a:ext cx="1188720" cy="1188719"/>
              </a:xfrm>
              <a:prstGeom prst="ellipse">
                <a:avLst/>
              </a:prstGeom>
              <a:solidFill>
                <a:srgbClr val="1E1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228508" rtl="0" eaLnBrk="1" fontAlgn="auto"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95A83"/>
                  </a:solidFill>
                  <a:effectLst/>
                  <a:uLnTx/>
                  <a:uFillTx/>
                  <a:latin typeface="Garamond" panose="02020404030301010803" pitchFamily="18" charset="0"/>
                  <a:ea typeface="+mn-ea"/>
                  <a:cs typeface="Arial" pitchFamily="34" charset="0"/>
                </a:endParaRPr>
              </a:p>
            </p:txBody>
          </p:sp>
          <p:sp>
            <p:nvSpPr>
              <p:cNvPr id="20" name="Rectangle 19">
                <a:extLst>
                  <a:ext uri="{FF2B5EF4-FFF2-40B4-BE49-F238E27FC236}">
                    <a16:creationId xmlns:a16="http://schemas.microsoft.com/office/drawing/2014/main" id="{C575502A-ECB5-664A-91D2-907461D56B3E}"/>
                  </a:ext>
                </a:extLst>
              </p:cNvPr>
              <p:cNvSpPr/>
              <p:nvPr/>
            </p:nvSpPr>
            <p:spPr>
              <a:xfrm>
                <a:off x="11107855" y="4637024"/>
                <a:ext cx="118872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100000"/>
                  </a:lnSpc>
                  <a:spcBef>
                    <a:spcPct val="0"/>
                  </a:spcBef>
                  <a:spcAft>
                    <a:spcPct val="0"/>
                  </a:spcAft>
                  <a:buClrTx/>
                  <a:buSzTx/>
                  <a:buFontTx/>
                  <a:buNone/>
                  <a:tabLst/>
                  <a:defRPr/>
                </a:pPr>
                <a:r>
                  <a:rPr kumimoji="0" lang="en-US" sz="3898" b="0" i="0" u="none" strike="noStrike" kern="1200" cap="none" spc="0" normalizeH="0" baseline="0" noProof="0" dirty="0">
                    <a:ln>
                      <a:noFill/>
                    </a:ln>
                    <a:solidFill>
                      <a:srgbClr val="FDFAF5"/>
                    </a:solidFill>
                    <a:effectLst/>
                    <a:uLnTx/>
                    <a:uFillTx/>
                    <a:latin typeface="Helvetica" pitchFamily="2" charset="0"/>
                    <a:ea typeface="+mn-ea"/>
                    <a:cs typeface="Arial" pitchFamily="34" charset="0"/>
                  </a:rPr>
                  <a:t>2</a:t>
                </a:r>
              </a:p>
            </p:txBody>
          </p:sp>
        </p:grpSp>
        <p:sp>
          <p:nvSpPr>
            <p:cNvPr id="18" name="Rectangle 17">
              <a:extLst>
                <a:ext uri="{FF2B5EF4-FFF2-40B4-BE49-F238E27FC236}">
                  <a16:creationId xmlns:a16="http://schemas.microsoft.com/office/drawing/2014/main" id="{02A8A406-3821-C341-A993-8CD008B26ABB}"/>
                </a:ext>
              </a:extLst>
            </p:cNvPr>
            <p:cNvSpPr/>
            <p:nvPr/>
          </p:nvSpPr>
          <p:spPr>
            <a:xfrm>
              <a:off x="12376465" y="4830896"/>
              <a:ext cx="13302334" cy="1543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1D366D"/>
                  </a:solidFill>
                  <a:effectLst/>
                  <a:uLnTx/>
                  <a:uFillTx/>
                  <a:latin typeface="Candara" panose="020E0502030303020204" pitchFamily="34" charset="0"/>
                  <a:cs typeface="Arial" pitchFamily="34" charset="0"/>
                </a:rPr>
                <a:t>The “outrage industry” continues because it’s popular—it boosts TV ratings and increases clicks online. Is there any practical way to encourage users to behave more responsibly?</a:t>
              </a:r>
            </a:p>
          </p:txBody>
        </p:sp>
      </p:grpSp>
      <p:pic>
        <p:nvPicPr>
          <p:cNvPr id="31" name="MW_T" descr="1082965,C,25528,47502263-22da-4cc8-8d1b-c0c5ef429aa1,2" hidden="1"/>
          <p:cNvPicPr/>
          <p:nvPr/>
        </p:nvPicPr>
        <p:blipFill>
          <a:blip r:embed="rId3"/>
          <a:stretch>
            <a:fillRect/>
          </a:stretch>
        </p:blipFill>
        <p:spPr>
          <a:xfrm>
            <a:off x="794" y="894"/>
            <a:ext cx="6348" cy="6348"/>
          </a:xfrm>
          <a:prstGeom prst="rect">
            <a:avLst/>
          </a:prstGeom>
        </p:spPr>
      </p:pic>
      <p:pic>
        <p:nvPicPr>
          <p:cNvPr id="32" name="MW_T" descr="1038086,C,27223,c6b1d958-9b4f-4e26-9f40-d84f47146f76,1" hidden="1"/>
          <p:cNvPicPr/>
          <p:nvPr/>
        </p:nvPicPr>
        <p:blipFill>
          <a:blip r:embed="rId3"/>
          <a:stretch>
            <a:fillRect/>
          </a:stretch>
        </p:blipFill>
        <p:spPr>
          <a:xfrm>
            <a:off x="794" y="447"/>
            <a:ext cx="12698" cy="12698"/>
          </a:xfrm>
          <a:prstGeom prst="rect">
            <a:avLst/>
          </a:prstGeom>
        </p:spPr>
      </p:pic>
      <p:sp>
        <p:nvSpPr>
          <p:cNvPr id="8" name="TextBox 7">
            <a:extLst>
              <a:ext uri="{FF2B5EF4-FFF2-40B4-BE49-F238E27FC236}">
                <a16:creationId xmlns:a16="http://schemas.microsoft.com/office/drawing/2014/main" id="{E3CDA7FE-0A22-E044-B592-B28086E723BF}"/>
              </a:ext>
            </a:extLst>
          </p:cNvPr>
          <p:cNvSpPr txBox="1"/>
          <p:nvPr/>
        </p:nvSpPr>
        <p:spPr>
          <a:xfrm>
            <a:off x="5254171" y="539931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345"/>
              </a:solidFill>
              <a:effectLst/>
              <a:uLnTx/>
              <a:uFillTx/>
              <a:latin typeface="LKN Sans" panose="02000503040000020003" pitchFamily="2" charset="0"/>
              <a:ea typeface="+mn-ea"/>
              <a:cs typeface="+mn-cs"/>
            </a:endParaRPr>
          </a:p>
        </p:txBody>
      </p:sp>
      <p:sp>
        <p:nvSpPr>
          <p:cNvPr id="11" name="TextBox 10">
            <a:extLst>
              <a:ext uri="{FF2B5EF4-FFF2-40B4-BE49-F238E27FC236}">
                <a16:creationId xmlns:a16="http://schemas.microsoft.com/office/drawing/2014/main" id="{44A951AF-24F5-AD48-957E-B69174C15F52}"/>
              </a:ext>
            </a:extLst>
          </p:cNvPr>
          <p:cNvSpPr txBox="1"/>
          <p:nvPr/>
        </p:nvSpPr>
        <p:spPr>
          <a:xfrm>
            <a:off x="7707086" y="644434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345"/>
              </a:solidFill>
              <a:effectLst/>
              <a:uLnTx/>
              <a:uFillTx/>
              <a:latin typeface="LKN Sans" panose="02000503040000020003" pitchFamily="2" charset="0"/>
              <a:ea typeface="+mn-ea"/>
              <a:cs typeface="+mn-cs"/>
            </a:endParaRPr>
          </a:p>
        </p:txBody>
      </p:sp>
      <p:grpSp>
        <p:nvGrpSpPr>
          <p:cNvPr id="44" name="Group 43">
            <a:extLst>
              <a:ext uri="{FF2B5EF4-FFF2-40B4-BE49-F238E27FC236}">
                <a16:creationId xmlns:a16="http://schemas.microsoft.com/office/drawing/2014/main" id="{3C6406C5-5516-B04B-935E-C1C70FA7A8ED}"/>
              </a:ext>
            </a:extLst>
          </p:cNvPr>
          <p:cNvGrpSpPr/>
          <p:nvPr/>
        </p:nvGrpSpPr>
        <p:grpSpPr>
          <a:xfrm>
            <a:off x="4173548" y="5099180"/>
            <a:ext cx="7419738" cy="914162"/>
            <a:chOff x="10835460" y="10432397"/>
            <a:chExt cx="14843341" cy="1828800"/>
          </a:xfrm>
        </p:grpSpPr>
        <p:sp>
          <p:nvSpPr>
            <p:cNvPr id="45" name="Oval 44">
              <a:extLst>
                <a:ext uri="{FF2B5EF4-FFF2-40B4-BE49-F238E27FC236}">
                  <a16:creationId xmlns:a16="http://schemas.microsoft.com/office/drawing/2014/main" id="{E48B6EF0-CE5C-B74F-B378-3092CD82B2C2}"/>
                </a:ext>
              </a:extLst>
            </p:cNvPr>
            <p:cNvSpPr/>
            <p:nvPr/>
          </p:nvSpPr>
          <p:spPr>
            <a:xfrm>
              <a:off x="10835460" y="10785122"/>
              <a:ext cx="1188720" cy="1188719"/>
            </a:xfrm>
            <a:prstGeom prst="ellipse">
              <a:avLst/>
            </a:prstGeom>
            <a:solidFill>
              <a:srgbClr val="1E1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228508" rtl="0" eaLnBrk="1" fontAlgn="auto"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DFAF5"/>
                </a:solidFill>
                <a:effectLst/>
                <a:uLnTx/>
                <a:uFillTx/>
                <a:latin typeface="Garamond" panose="02020404030301010803" pitchFamily="18" charset="0"/>
                <a:ea typeface="+mn-ea"/>
                <a:cs typeface="Arial" pitchFamily="34" charset="0"/>
              </a:endParaRPr>
            </a:p>
          </p:txBody>
        </p:sp>
        <p:sp>
          <p:nvSpPr>
            <p:cNvPr id="46" name="Rectangle 45">
              <a:extLst>
                <a:ext uri="{FF2B5EF4-FFF2-40B4-BE49-F238E27FC236}">
                  <a16:creationId xmlns:a16="http://schemas.microsoft.com/office/drawing/2014/main" id="{6FE2C39D-5A2B-B748-BD9B-D611DA0B0C1F}"/>
                </a:ext>
              </a:extLst>
            </p:cNvPr>
            <p:cNvSpPr/>
            <p:nvPr/>
          </p:nvSpPr>
          <p:spPr>
            <a:xfrm>
              <a:off x="11069035" y="10432397"/>
              <a:ext cx="118872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100000"/>
                </a:lnSpc>
                <a:spcBef>
                  <a:spcPct val="0"/>
                </a:spcBef>
                <a:spcAft>
                  <a:spcPct val="0"/>
                </a:spcAft>
                <a:buClrTx/>
                <a:buSzTx/>
                <a:buFontTx/>
                <a:buNone/>
                <a:tabLst/>
                <a:defRPr/>
              </a:pPr>
              <a:r>
                <a:rPr kumimoji="0" lang="en-US" sz="3898" b="0" i="0" u="none" strike="noStrike" kern="1200" cap="none" spc="0" normalizeH="0" baseline="0" noProof="0" dirty="0">
                  <a:ln>
                    <a:noFill/>
                  </a:ln>
                  <a:solidFill>
                    <a:srgbClr val="FDFAF5"/>
                  </a:solidFill>
                  <a:effectLst/>
                  <a:uLnTx/>
                  <a:uFillTx/>
                  <a:latin typeface="Helvetica" pitchFamily="2" charset="0"/>
                  <a:ea typeface="+mn-ea"/>
                  <a:cs typeface="Arial" pitchFamily="34" charset="0"/>
                </a:rPr>
                <a:t>3</a:t>
              </a:r>
            </a:p>
          </p:txBody>
        </p:sp>
        <p:sp>
          <p:nvSpPr>
            <p:cNvPr id="47" name="Rectangle 46">
              <a:extLst>
                <a:ext uri="{FF2B5EF4-FFF2-40B4-BE49-F238E27FC236}">
                  <a16:creationId xmlns:a16="http://schemas.microsoft.com/office/drawing/2014/main" id="{1681E175-01B8-724D-9E3E-D36EC82383AF}"/>
                </a:ext>
              </a:extLst>
            </p:cNvPr>
            <p:cNvSpPr/>
            <p:nvPr/>
          </p:nvSpPr>
          <p:spPr>
            <a:xfrm>
              <a:off x="12376465" y="10574932"/>
              <a:ext cx="13302336" cy="1543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1D366D"/>
                  </a:solidFill>
                  <a:effectLst/>
                  <a:uLnTx/>
                  <a:uFillTx/>
                  <a:latin typeface="Candara" panose="020E0502030303020204" pitchFamily="34" charset="0"/>
                  <a:cs typeface="Arial" pitchFamily="34" charset="0"/>
                </a:rPr>
                <a:t>People with all kinds of political views engage in name-calling and abusive behavior. Do we object only when it’s someone with whom we disagree?</a:t>
              </a:r>
            </a:p>
          </p:txBody>
        </p:sp>
      </p:grpSp>
    </p:spTree>
    <p:extLst>
      <p:ext uri="{BB962C8B-B14F-4D97-AF65-F5344CB8AC3E}">
        <p14:creationId xmlns:p14="http://schemas.microsoft.com/office/powerpoint/2010/main" val="405836880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A5B63-E9C7-A543-9D96-103535BD819D}"/>
              </a:ext>
            </a:extLst>
          </p:cNvPr>
          <p:cNvSpPr>
            <a:spLocks noGrp="1"/>
          </p:cNvSpPr>
          <p:nvPr>
            <p:ph type="title"/>
          </p:nvPr>
        </p:nvSpPr>
        <p:spPr>
          <a:xfrm>
            <a:off x="130329" y="142422"/>
            <a:ext cx="3246855" cy="1614714"/>
          </a:xfrm>
        </p:spPr>
        <p:txBody>
          <a:bodyPr>
            <a:normAutofit fontScale="90000"/>
          </a:bodyPr>
          <a:lstStyle/>
          <a:p>
            <a:r>
              <a:rPr lang="en-US" sz="2800" dirty="0">
                <a:solidFill>
                  <a:srgbClr val="C8602C"/>
                </a:solidFill>
                <a:latin typeface="Helvetica" pitchFamily="2" charset="0"/>
              </a:rPr>
              <a:t>OPTION 2:</a:t>
            </a:r>
            <a:br>
              <a:rPr lang="en-US" sz="2800" dirty="0">
                <a:latin typeface="Helvetica" pitchFamily="2" charset="0"/>
              </a:rPr>
            </a:br>
            <a:r>
              <a:rPr lang="en-US" sz="2800" dirty="0">
                <a:solidFill>
                  <a:srgbClr val="1D366D"/>
                </a:solidFill>
                <a:latin typeface="Helvetica" pitchFamily="2" charset="0"/>
              </a:rPr>
              <a:t>Make Fairer Rules </a:t>
            </a:r>
            <a:br>
              <a:rPr lang="en-US" sz="2800" dirty="0">
                <a:solidFill>
                  <a:srgbClr val="1D366D"/>
                </a:solidFill>
                <a:latin typeface="Helvetica" pitchFamily="2" charset="0"/>
              </a:rPr>
            </a:br>
            <a:r>
              <a:rPr lang="en-US" sz="2800" dirty="0">
                <a:solidFill>
                  <a:srgbClr val="1D366D"/>
                </a:solidFill>
                <a:latin typeface="Helvetica" pitchFamily="2" charset="0"/>
              </a:rPr>
              <a:t>for Politics and Follow Them</a:t>
            </a:r>
          </a:p>
        </p:txBody>
      </p:sp>
      <p:sp>
        <p:nvSpPr>
          <p:cNvPr id="4" name="Text Placeholder 3">
            <a:extLst>
              <a:ext uri="{FF2B5EF4-FFF2-40B4-BE49-F238E27FC236}">
                <a16:creationId xmlns:a16="http://schemas.microsoft.com/office/drawing/2014/main" id="{6C99E487-7215-7E4F-ACCE-DEE8176465D5}"/>
              </a:ext>
            </a:extLst>
          </p:cNvPr>
          <p:cNvSpPr>
            <a:spLocks noGrp="1"/>
          </p:cNvSpPr>
          <p:nvPr>
            <p:ph type="body" sz="half" idx="2"/>
          </p:nvPr>
        </p:nvSpPr>
        <p:spPr>
          <a:xfrm>
            <a:off x="3474720" y="243840"/>
            <a:ext cx="8461248" cy="6614160"/>
          </a:xfrm>
        </p:spPr>
        <p:txBody>
          <a:bodyPr>
            <a:normAutofit fontScale="70000" lnSpcReduction="20000"/>
          </a:bodyPr>
          <a:lstStyle/>
          <a:p>
            <a:pPr>
              <a:lnSpc>
                <a:spcPct val="120000"/>
              </a:lnSpc>
            </a:pPr>
            <a:r>
              <a:rPr lang="en-US" sz="2600" dirty="0">
                <a:solidFill>
                  <a:srgbClr val="1E1F55"/>
                </a:solidFill>
                <a:latin typeface="Candara" panose="020E0502030303020204" pitchFamily="34" charset="0"/>
              </a:rPr>
              <a:t>The problem is that wealthy, powerful special interests game the political system, making it impossible to find compromise.</a:t>
            </a:r>
          </a:p>
          <a:p>
            <a:pPr>
              <a:lnSpc>
                <a:spcPct val="120000"/>
              </a:lnSpc>
            </a:pPr>
            <a:endParaRPr lang="en-US" sz="2600" dirty="0">
              <a:solidFill>
                <a:srgbClr val="1E1F55"/>
              </a:solidFill>
              <a:latin typeface="Candara" panose="020E0502030303020204" pitchFamily="34" charset="0"/>
            </a:endParaRPr>
          </a:p>
          <a:p>
            <a:pPr marL="466725" indent="-466725">
              <a:buClr>
                <a:srgbClr val="1E1F55"/>
              </a:buClr>
              <a:buFont typeface="Wingdings" pitchFamily="2" charset="2"/>
              <a:buChar char="Ø"/>
            </a:pPr>
            <a:r>
              <a:rPr lang="en-US" sz="2600" dirty="0">
                <a:solidFill>
                  <a:srgbClr val="1E1F55"/>
                </a:solidFill>
                <a:latin typeface="Candara" panose="020E0502030303020204" pitchFamily="34" charset="0"/>
              </a:rPr>
              <a:t>Candidates play to their bases rather than trying to reach a broader range of people. </a:t>
            </a:r>
          </a:p>
          <a:p>
            <a:pPr>
              <a:buClr>
                <a:srgbClr val="1E1F55"/>
              </a:buClr>
            </a:pPr>
            <a:endParaRPr lang="en-US" sz="2600" dirty="0">
              <a:solidFill>
                <a:srgbClr val="1E1F55"/>
              </a:solidFill>
              <a:latin typeface="Candara" panose="020E0502030303020204" pitchFamily="34" charset="0"/>
            </a:endParaRPr>
          </a:p>
          <a:p>
            <a:pPr marL="466725" indent="-466725">
              <a:buClr>
                <a:srgbClr val="1E1F55"/>
              </a:buClr>
              <a:buFont typeface="Wingdings" pitchFamily="2" charset="2"/>
              <a:buChar char="Ø"/>
            </a:pPr>
            <a:r>
              <a:rPr lang="en-US" sz="2600" dirty="0">
                <a:solidFill>
                  <a:srgbClr val="1E1F55"/>
                </a:solidFill>
                <a:latin typeface="Candara" panose="020E0502030303020204" pitchFamily="34" charset="0"/>
              </a:rPr>
              <a:t>The flood of money into campaigns and lobbying gives too much power to special interests. </a:t>
            </a:r>
          </a:p>
          <a:p>
            <a:pPr marL="466725" indent="-466725">
              <a:buClr>
                <a:srgbClr val="1E1F55"/>
              </a:buClr>
              <a:buFont typeface="Wingdings" pitchFamily="2" charset="2"/>
              <a:buChar char="Ø"/>
            </a:pPr>
            <a:endParaRPr lang="en-US" sz="2600" dirty="0">
              <a:solidFill>
                <a:srgbClr val="1E1F55"/>
              </a:solidFill>
              <a:latin typeface="Candara" panose="020E0502030303020204" pitchFamily="34" charset="0"/>
            </a:endParaRPr>
          </a:p>
          <a:p>
            <a:pPr marL="466725" indent="-466725">
              <a:buClr>
                <a:srgbClr val="1E1F55"/>
              </a:buClr>
              <a:buFont typeface="Wingdings" pitchFamily="2" charset="2"/>
              <a:buChar char="Ø"/>
            </a:pPr>
            <a:r>
              <a:rPr lang="en-US" sz="2600" dirty="0">
                <a:solidFill>
                  <a:srgbClr val="1E1F55"/>
                </a:solidFill>
                <a:latin typeface="Candara" panose="020E0502030303020204" pitchFamily="34" charset="0"/>
              </a:rPr>
              <a:t>The major political parties redraw election districts to their advantage, which means more partisanship in Washington, DC. </a:t>
            </a:r>
          </a:p>
          <a:p>
            <a:pPr marL="466725" indent="-466725">
              <a:buClr>
                <a:srgbClr val="1E1F55"/>
              </a:buClr>
              <a:buFont typeface="Wingdings" pitchFamily="2" charset="2"/>
              <a:buChar char="Ø"/>
            </a:pPr>
            <a:endParaRPr lang="en-US" sz="2600" dirty="0">
              <a:solidFill>
                <a:srgbClr val="1E1F55"/>
              </a:solidFill>
              <a:latin typeface="Candara" panose="020E0502030303020204" pitchFamily="34" charset="0"/>
            </a:endParaRPr>
          </a:p>
          <a:p>
            <a:pPr marL="466725" indent="-466725">
              <a:buClr>
                <a:srgbClr val="1E1F55"/>
              </a:buClr>
              <a:buFont typeface="Wingdings" pitchFamily="2" charset="2"/>
              <a:buChar char="Ø"/>
            </a:pPr>
            <a:r>
              <a:rPr lang="en-US" sz="2600" dirty="0">
                <a:solidFill>
                  <a:srgbClr val="1E1F55"/>
                </a:solidFill>
                <a:latin typeface="Candara" panose="020E0502030303020204" pitchFamily="34" charset="0"/>
              </a:rPr>
              <a:t>Elected officials leave Congress and join multimillion dollar lobbying firms, giving their clients access and power not available to ordinary people. </a:t>
            </a:r>
          </a:p>
          <a:p>
            <a:pPr marL="466725" indent="-466725">
              <a:buClr>
                <a:srgbClr val="1E1F55"/>
              </a:buClr>
              <a:buFont typeface="Wingdings" pitchFamily="2" charset="2"/>
              <a:buChar char="Ø"/>
            </a:pPr>
            <a:endParaRPr lang="en-US" sz="2600" dirty="0">
              <a:solidFill>
                <a:srgbClr val="1E1F55"/>
              </a:solidFill>
              <a:latin typeface="Candara" panose="020E0502030303020204" pitchFamily="34" charset="0"/>
            </a:endParaRPr>
          </a:p>
          <a:p>
            <a:pPr marL="466725" indent="-466725">
              <a:buClr>
                <a:srgbClr val="1E1F55"/>
              </a:buClr>
              <a:buFont typeface="Wingdings" pitchFamily="2" charset="2"/>
              <a:buChar char="Ø"/>
            </a:pPr>
            <a:r>
              <a:rPr lang="en-US" sz="2600" dirty="0">
                <a:solidFill>
                  <a:srgbClr val="1E1F55"/>
                </a:solidFill>
                <a:latin typeface="Candara" panose="020E0502030303020204" pitchFamily="34" charset="0"/>
              </a:rPr>
              <a:t>It’s time to reduce the power of money in politics, correct the flaws in our system that reward such extreme partisanship, and restore the tradition of compromise that has served this nation well in the past. </a:t>
            </a:r>
          </a:p>
          <a:p>
            <a:endParaRPr lang="en-US" sz="1900" b="1" dirty="0">
              <a:solidFill>
                <a:srgbClr val="1E1F55"/>
              </a:solidFill>
              <a:latin typeface="Candara" panose="020E0502030303020204" pitchFamily="34" charset="0"/>
            </a:endParaRPr>
          </a:p>
          <a:p>
            <a:r>
              <a:rPr lang="en-US" sz="2600" b="1" dirty="0">
                <a:solidFill>
                  <a:srgbClr val="1E1F55"/>
                </a:solidFill>
                <a:latin typeface="Candara" panose="020E0502030303020204" pitchFamily="34" charset="0"/>
              </a:rPr>
              <a:t>A Primary Drawback </a:t>
            </a:r>
          </a:p>
          <a:p>
            <a:pPr lvl="1"/>
            <a:r>
              <a:rPr lang="en-US" sz="2600" i="1" dirty="0">
                <a:solidFill>
                  <a:srgbClr val="1E1F55"/>
                </a:solidFill>
              </a:rPr>
              <a:t>This may do too much to limit the ability of Americans to fight for their principles and give too much power to those who don’t seem to care enough to vote and participate. This option focuses on compromise and changing the rules, but doesn’t our system need more fundamental changes? </a:t>
            </a:r>
            <a:endParaRPr lang="en-US" sz="2600" dirty="0">
              <a:solidFill>
                <a:srgbClr val="1E1F55"/>
              </a:solidFill>
            </a:endParaRPr>
          </a:p>
          <a:p>
            <a:pPr marL="466725" indent="-466725">
              <a:buClr>
                <a:schemeClr val="accent2"/>
              </a:buClr>
              <a:buFont typeface="Wingdings" pitchFamily="2" charset="2"/>
              <a:buChar char="Ø"/>
            </a:pPr>
            <a:endParaRPr lang="en-US" sz="2000" dirty="0">
              <a:latin typeface="Candara" panose="020E0502030303020204" pitchFamily="34" charset="0"/>
            </a:endParaRPr>
          </a:p>
          <a:p>
            <a:endParaRPr lang="en-US" dirty="0"/>
          </a:p>
        </p:txBody>
      </p:sp>
      <p:pic>
        <p:nvPicPr>
          <p:cNvPr id="7" name="Content Placeholder 6">
            <a:extLst>
              <a:ext uri="{FF2B5EF4-FFF2-40B4-BE49-F238E27FC236}">
                <a16:creationId xmlns:a16="http://schemas.microsoft.com/office/drawing/2014/main" id="{B0974942-9F2E-0544-98CB-63F4658FB445}"/>
              </a:ext>
            </a:extLst>
          </p:cNvPr>
          <p:cNvPicPr>
            <a:picLocks noGrp="1" noChangeAspect="1"/>
          </p:cNvPicPr>
          <p:nvPr>
            <p:ph idx="1"/>
          </p:nvPr>
        </p:nvPicPr>
        <p:blipFill>
          <a:blip r:embed="rId2"/>
          <a:stretch>
            <a:fillRect/>
          </a:stretch>
        </p:blipFill>
        <p:spPr>
          <a:xfrm>
            <a:off x="256223" y="2264170"/>
            <a:ext cx="2755900" cy="2982694"/>
          </a:xfrm>
        </p:spPr>
      </p:pic>
    </p:spTree>
    <p:extLst>
      <p:ext uri="{BB962C8B-B14F-4D97-AF65-F5344CB8AC3E}">
        <p14:creationId xmlns:p14="http://schemas.microsoft.com/office/powerpoint/2010/main" val="39338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41135-F338-D14C-A04F-C21929AEC6B1}"/>
              </a:ext>
            </a:extLst>
          </p:cNvPr>
          <p:cNvPicPr>
            <a:picLocks noChangeAspect="1"/>
          </p:cNvPicPr>
          <p:nvPr/>
        </p:nvPicPr>
        <p:blipFill>
          <a:blip r:embed="rId2"/>
          <a:stretch>
            <a:fillRect/>
          </a:stretch>
        </p:blipFill>
        <p:spPr>
          <a:xfrm>
            <a:off x="966244" y="320980"/>
            <a:ext cx="10322551" cy="6217920"/>
          </a:xfrm>
          <a:prstGeom prst="rect">
            <a:avLst/>
          </a:prstGeom>
        </p:spPr>
      </p:pic>
    </p:spTree>
    <p:extLst>
      <p:ext uri="{BB962C8B-B14F-4D97-AF65-F5344CB8AC3E}">
        <p14:creationId xmlns:p14="http://schemas.microsoft.com/office/powerpoint/2010/main" val="3209022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20C9C6-E163-D140-9E2B-E579799F9FC4}"/>
              </a:ext>
            </a:extLst>
          </p:cNvPr>
          <p:cNvPicPr>
            <a:picLocks noChangeAspect="1"/>
          </p:cNvPicPr>
          <p:nvPr/>
        </p:nvPicPr>
        <p:blipFill>
          <a:blip r:embed="rId2"/>
          <a:stretch>
            <a:fillRect/>
          </a:stretch>
        </p:blipFill>
        <p:spPr>
          <a:xfrm>
            <a:off x="3299651" y="246519"/>
            <a:ext cx="5391271" cy="6400800"/>
          </a:xfrm>
          <a:prstGeom prst="rect">
            <a:avLst/>
          </a:prstGeom>
        </p:spPr>
      </p:pic>
    </p:spTree>
    <p:extLst>
      <p:ext uri="{BB962C8B-B14F-4D97-AF65-F5344CB8AC3E}">
        <p14:creationId xmlns:p14="http://schemas.microsoft.com/office/powerpoint/2010/main" val="487169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C536-DC6C-4F4B-BF35-D7AC0E6C4EA1}"/>
              </a:ext>
            </a:extLst>
          </p:cNvPr>
          <p:cNvSpPr>
            <a:spLocks noGrp="1"/>
          </p:cNvSpPr>
          <p:nvPr>
            <p:ph type="title"/>
          </p:nvPr>
        </p:nvSpPr>
        <p:spPr>
          <a:xfrm>
            <a:off x="839788" y="365125"/>
            <a:ext cx="10515600" cy="640715"/>
          </a:xfrm>
        </p:spPr>
        <p:txBody>
          <a:bodyPr>
            <a:normAutofit fontScale="90000"/>
          </a:bodyPr>
          <a:lstStyle/>
          <a:p>
            <a:pPr algn="ctr"/>
            <a:r>
              <a:rPr lang="en-US" sz="3000" b="1" dirty="0">
                <a:solidFill>
                  <a:srgbClr val="1E1F55"/>
                </a:solidFill>
                <a:latin typeface="Helvetica" pitchFamily="2" charset="0"/>
              </a:rPr>
              <a:t>Option 2: Make Fairer Rules for Politics and Follow Them</a:t>
            </a:r>
          </a:p>
        </p:txBody>
      </p:sp>
      <p:sp>
        <p:nvSpPr>
          <p:cNvPr id="3" name="Text Placeholder 2">
            <a:extLst>
              <a:ext uri="{FF2B5EF4-FFF2-40B4-BE49-F238E27FC236}">
                <a16:creationId xmlns:a16="http://schemas.microsoft.com/office/drawing/2014/main" id="{18138D1B-4D9B-1E46-A2B2-ED36DFFC2926}"/>
              </a:ext>
            </a:extLst>
          </p:cNvPr>
          <p:cNvSpPr>
            <a:spLocks noGrp="1"/>
          </p:cNvSpPr>
          <p:nvPr>
            <p:ph type="body" idx="1"/>
          </p:nvPr>
        </p:nvSpPr>
        <p:spPr>
          <a:xfrm>
            <a:off x="563875" y="1191327"/>
            <a:ext cx="5433691" cy="421957"/>
          </a:xfrm>
          <a:solidFill>
            <a:srgbClr val="C8602C"/>
          </a:solidFill>
        </p:spPr>
        <p:txBody>
          <a:bodyPr/>
          <a:lstStyle/>
          <a:p>
            <a:r>
              <a:rPr lang="en-US" dirty="0">
                <a:solidFill>
                  <a:schemeClr val="bg1"/>
                </a:solidFill>
              </a:rPr>
              <a:t>Possible Actions	</a:t>
            </a:r>
          </a:p>
        </p:txBody>
      </p:sp>
      <p:sp>
        <p:nvSpPr>
          <p:cNvPr id="4" name="Content Placeholder 3">
            <a:extLst>
              <a:ext uri="{FF2B5EF4-FFF2-40B4-BE49-F238E27FC236}">
                <a16:creationId xmlns:a16="http://schemas.microsoft.com/office/drawing/2014/main" id="{5AF8BBBF-CB97-8C45-A5F3-12F2D71E6688}"/>
              </a:ext>
            </a:extLst>
          </p:cNvPr>
          <p:cNvSpPr>
            <a:spLocks noGrp="1"/>
          </p:cNvSpPr>
          <p:nvPr>
            <p:ph sz="half" idx="2"/>
          </p:nvPr>
        </p:nvSpPr>
        <p:spPr>
          <a:xfrm>
            <a:off x="563876" y="1597977"/>
            <a:ext cx="5433693" cy="1152525"/>
          </a:xfrm>
          <a:solidFill>
            <a:srgbClr val="E0ECF9"/>
          </a:solidFill>
        </p:spPr>
        <p:txBody>
          <a:bodyPr>
            <a:normAutofit/>
          </a:bodyPr>
          <a:lstStyle/>
          <a:p>
            <a:pPr marL="0" indent="0">
              <a:buNone/>
            </a:pPr>
            <a:r>
              <a:rPr lang="en-US" sz="1800" dirty="0">
                <a:latin typeface="Candara" panose="020E0502030303020204" pitchFamily="34" charset="0"/>
              </a:rPr>
              <a:t>Remove the burdensome registration and scheduling barriers that make voting difficult for so many Americans. Too many people are being shut out. </a:t>
            </a:r>
          </a:p>
          <a:p>
            <a:pPr marL="0" indent="0">
              <a:buNone/>
            </a:pPr>
            <a:endParaRPr lang="en-US" sz="1800" dirty="0">
              <a:latin typeface="Candara" panose="020E0502030303020204" pitchFamily="34" charset="0"/>
            </a:endParaRPr>
          </a:p>
        </p:txBody>
      </p:sp>
      <p:sp>
        <p:nvSpPr>
          <p:cNvPr id="5" name="Text Placeholder 4">
            <a:extLst>
              <a:ext uri="{FF2B5EF4-FFF2-40B4-BE49-F238E27FC236}">
                <a16:creationId xmlns:a16="http://schemas.microsoft.com/office/drawing/2014/main" id="{B37A3082-E301-6840-9C24-10859F12C08C}"/>
              </a:ext>
            </a:extLst>
          </p:cNvPr>
          <p:cNvSpPr>
            <a:spLocks noGrp="1"/>
          </p:cNvSpPr>
          <p:nvPr>
            <p:ph type="body" sz="quarter" idx="3"/>
          </p:nvPr>
        </p:nvSpPr>
        <p:spPr>
          <a:xfrm>
            <a:off x="6377142" y="1191327"/>
            <a:ext cx="5433692" cy="421957"/>
          </a:xfrm>
          <a:solidFill>
            <a:srgbClr val="004F5B"/>
          </a:solidFill>
        </p:spPr>
        <p:txBody>
          <a:bodyPr/>
          <a:lstStyle/>
          <a:p>
            <a:r>
              <a:rPr lang="en-US" dirty="0">
                <a:solidFill>
                  <a:schemeClr val="bg1"/>
                </a:solidFill>
              </a:rPr>
              <a:t>Drawbacks</a:t>
            </a:r>
          </a:p>
        </p:txBody>
      </p:sp>
      <p:sp>
        <p:nvSpPr>
          <p:cNvPr id="6" name="Content Placeholder 5">
            <a:extLst>
              <a:ext uri="{FF2B5EF4-FFF2-40B4-BE49-F238E27FC236}">
                <a16:creationId xmlns:a16="http://schemas.microsoft.com/office/drawing/2014/main" id="{C7753E4B-D0E1-3240-B679-171F6E3CF00B}"/>
              </a:ext>
            </a:extLst>
          </p:cNvPr>
          <p:cNvSpPr>
            <a:spLocks noGrp="1"/>
          </p:cNvSpPr>
          <p:nvPr>
            <p:ph sz="quarter" idx="4"/>
          </p:nvPr>
        </p:nvSpPr>
        <p:spPr>
          <a:xfrm>
            <a:off x="6377144" y="1597037"/>
            <a:ext cx="5433692" cy="1152525"/>
          </a:xfrm>
          <a:solidFill>
            <a:srgbClr val="E0ECF9"/>
          </a:solidFill>
        </p:spPr>
        <p:txBody>
          <a:bodyPr>
            <a:normAutofit/>
          </a:bodyPr>
          <a:lstStyle/>
          <a:p>
            <a:pPr marL="0" indent="0">
              <a:buNone/>
            </a:pPr>
            <a:r>
              <a:rPr lang="en-US" sz="1800" dirty="0">
                <a:latin typeface="Candara" panose="020E0502030303020204" pitchFamily="34" charset="0"/>
              </a:rPr>
              <a:t>This makes voting more like a choice than the duty it is. These requirements protect us against voter fraud and manipulation.</a:t>
            </a:r>
          </a:p>
        </p:txBody>
      </p:sp>
      <p:sp>
        <p:nvSpPr>
          <p:cNvPr id="7" name="Content Placeholder 3">
            <a:extLst>
              <a:ext uri="{FF2B5EF4-FFF2-40B4-BE49-F238E27FC236}">
                <a16:creationId xmlns:a16="http://schemas.microsoft.com/office/drawing/2014/main" id="{046FC203-3A03-7A48-8201-F4D5EC66724C}"/>
              </a:ext>
            </a:extLst>
          </p:cNvPr>
          <p:cNvSpPr txBox="1">
            <a:spLocks/>
          </p:cNvSpPr>
          <p:nvPr/>
        </p:nvSpPr>
        <p:spPr>
          <a:xfrm>
            <a:off x="563875" y="2749561"/>
            <a:ext cx="5433693" cy="1152525"/>
          </a:xfrm>
          <a:prstGeom prst="rect">
            <a:avLst/>
          </a:prstGeom>
          <a:solidFill>
            <a:srgbClr val="CDE6AA"/>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ndara" panose="020E0502030303020204" pitchFamily="34" charset="0"/>
              </a:rPr>
              <a:t>Revise the 1965 Voting Rights Act to forbid new laws or requirements that could make it harder for minorities or poor people to vote.</a:t>
            </a:r>
          </a:p>
          <a:p>
            <a:pPr marL="0" indent="0">
              <a:buFont typeface="Arial" panose="020B0604020202020204" pitchFamily="34" charset="0"/>
              <a:buNone/>
            </a:pPr>
            <a:endParaRPr lang="en-US" sz="1800" dirty="0">
              <a:latin typeface="Candara" panose="020E0502030303020204" pitchFamily="34" charset="0"/>
            </a:endParaRPr>
          </a:p>
        </p:txBody>
      </p:sp>
      <p:sp>
        <p:nvSpPr>
          <p:cNvPr id="8" name="Content Placeholder 3">
            <a:extLst>
              <a:ext uri="{FF2B5EF4-FFF2-40B4-BE49-F238E27FC236}">
                <a16:creationId xmlns:a16="http://schemas.microsoft.com/office/drawing/2014/main" id="{31D2FBD7-93CF-3446-A644-A3CA7B466843}"/>
              </a:ext>
            </a:extLst>
          </p:cNvPr>
          <p:cNvSpPr txBox="1">
            <a:spLocks/>
          </p:cNvSpPr>
          <p:nvPr/>
        </p:nvSpPr>
        <p:spPr>
          <a:xfrm>
            <a:off x="6377143" y="2749562"/>
            <a:ext cx="5433693" cy="1152525"/>
          </a:xfrm>
          <a:prstGeom prst="rect">
            <a:avLst/>
          </a:prstGeom>
          <a:solidFill>
            <a:srgbClr val="CDE6AA"/>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ndara" panose="020E0502030303020204" pitchFamily="34" charset="0"/>
              </a:rPr>
              <a:t>Limiting requirements like showing a photo ID could leave the voting system vulnerable to manipulation or fraud.</a:t>
            </a:r>
          </a:p>
          <a:p>
            <a:pPr marL="0" indent="0">
              <a:buFont typeface="Arial" panose="020B0604020202020204" pitchFamily="34" charset="0"/>
              <a:buNone/>
            </a:pPr>
            <a:endParaRPr lang="en-US" sz="1800" dirty="0">
              <a:latin typeface="Candara" panose="020E0502030303020204" pitchFamily="34" charset="0"/>
            </a:endParaRPr>
          </a:p>
        </p:txBody>
      </p:sp>
      <p:sp>
        <p:nvSpPr>
          <p:cNvPr id="9" name="Content Placeholder 3">
            <a:extLst>
              <a:ext uri="{FF2B5EF4-FFF2-40B4-BE49-F238E27FC236}">
                <a16:creationId xmlns:a16="http://schemas.microsoft.com/office/drawing/2014/main" id="{EDAE27EF-36FE-8444-A4F4-C9BD2303D223}"/>
              </a:ext>
            </a:extLst>
          </p:cNvPr>
          <p:cNvSpPr txBox="1">
            <a:spLocks/>
          </p:cNvSpPr>
          <p:nvPr/>
        </p:nvSpPr>
        <p:spPr>
          <a:xfrm>
            <a:off x="563875" y="3888218"/>
            <a:ext cx="5433693" cy="1152525"/>
          </a:xfrm>
          <a:prstGeom prst="rect">
            <a:avLst/>
          </a:prstGeom>
          <a:solidFill>
            <a:srgbClr val="F2DAB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ndara" panose="020E0502030303020204" pitchFamily="34" charset="0"/>
              </a:rPr>
              <a:t>Create nonpartisan commissions to draw election districts based on population patterns so politicians don’t design them to favor their own party.</a:t>
            </a:r>
          </a:p>
          <a:p>
            <a:pPr marL="0" indent="0">
              <a:buFont typeface="Arial" panose="020B0604020202020204" pitchFamily="34" charset="0"/>
              <a:buNone/>
            </a:pPr>
            <a:endParaRPr lang="en-US" sz="1800" dirty="0">
              <a:latin typeface="Candara" panose="020E0502030303020204" pitchFamily="34" charset="0"/>
            </a:endParaRPr>
          </a:p>
        </p:txBody>
      </p:sp>
      <p:sp>
        <p:nvSpPr>
          <p:cNvPr id="10" name="Content Placeholder 3">
            <a:extLst>
              <a:ext uri="{FF2B5EF4-FFF2-40B4-BE49-F238E27FC236}">
                <a16:creationId xmlns:a16="http://schemas.microsoft.com/office/drawing/2014/main" id="{14A8FA76-65D8-9C43-9EAA-4594FF08F9EC}"/>
              </a:ext>
            </a:extLst>
          </p:cNvPr>
          <p:cNvSpPr txBox="1">
            <a:spLocks/>
          </p:cNvSpPr>
          <p:nvPr/>
        </p:nvSpPr>
        <p:spPr>
          <a:xfrm>
            <a:off x="6377142" y="3902087"/>
            <a:ext cx="5433693" cy="1152525"/>
          </a:xfrm>
          <a:prstGeom prst="rect">
            <a:avLst/>
          </a:prstGeom>
          <a:solidFill>
            <a:srgbClr val="F2DAB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ndara" panose="020E0502030303020204" pitchFamily="34" charset="0"/>
              </a:rPr>
              <a:t>In some legislative districts, minority groups would lose power.</a:t>
            </a:r>
          </a:p>
          <a:p>
            <a:pPr marL="0" indent="0">
              <a:buFont typeface="Arial" panose="020B0604020202020204" pitchFamily="34" charset="0"/>
              <a:buNone/>
            </a:pPr>
            <a:endParaRPr lang="en-US" sz="1800" dirty="0">
              <a:latin typeface="Candara" panose="020E0502030303020204" pitchFamily="34" charset="0"/>
            </a:endParaRPr>
          </a:p>
        </p:txBody>
      </p:sp>
      <p:sp>
        <p:nvSpPr>
          <p:cNvPr id="11" name="Content Placeholder 3">
            <a:extLst>
              <a:ext uri="{FF2B5EF4-FFF2-40B4-BE49-F238E27FC236}">
                <a16:creationId xmlns:a16="http://schemas.microsoft.com/office/drawing/2014/main" id="{4898628D-1850-C44C-BF35-4E39F89CFF73}"/>
              </a:ext>
            </a:extLst>
          </p:cNvPr>
          <p:cNvSpPr txBox="1">
            <a:spLocks/>
          </p:cNvSpPr>
          <p:nvPr/>
        </p:nvSpPr>
        <p:spPr>
          <a:xfrm>
            <a:off x="563875" y="5040743"/>
            <a:ext cx="5433693" cy="1152525"/>
          </a:xfrm>
          <a:prstGeom prst="rect">
            <a:avLst/>
          </a:prstGeom>
          <a:solidFill>
            <a:srgbClr val="E8E4E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ndara" panose="020E0502030303020204" pitchFamily="34" charset="0"/>
              </a:rPr>
              <a:t>Strictly limit how much outside groups and individuals can contribute to candidates and PACs, even by Constitutional amendment if necessary.</a:t>
            </a:r>
          </a:p>
          <a:p>
            <a:pPr marL="0" indent="0">
              <a:buFont typeface="Arial" panose="020B0604020202020204" pitchFamily="34" charset="0"/>
              <a:buNone/>
            </a:pPr>
            <a:endParaRPr lang="en-US" sz="1800" dirty="0">
              <a:latin typeface="Candara" panose="020E0502030303020204" pitchFamily="34" charset="0"/>
            </a:endParaRPr>
          </a:p>
        </p:txBody>
      </p:sp>
      <p:sp>
        <p:nvSpPr>
          <p:cNvPr id="12" name="Content Placeholder 3">
            <a:extLst>
              <a:ext uri="{FF2B5EF4-FFF2-40B4-BE49-F238E27FC236}">
                <a16:creationId xmlns:a16="http://schemas.microsoft.com/office/drawing/2014/main" id="{03A06165-C394-FC4B-8267-DDE40A2B49E1}"/>
              </a:ext>
            </a:extLst>
          </p:cNvPr>
          <p:cNvSpPr txBox="1">
            <a:spLocks/>
          </p:cNvSpPr>
          <p:nvPr/>
        </p:nvSpPr>
        <p:spPr>
          <a:xfrm>
            <a:off x="6377141" y="5053369"/>
            <a:ext cx="5433693" cy="1152525"/>
          </a:xfrm>
          <a:prstGeom prst="rect">
            <a:avLst/>
          </a:prstGeom>
          <a:solidFill>
            <a:srgbClr val="E8E4E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ndara" panose="020E0502030303020204" pitchFamily="34" charset="0"/>
              </a:rPr>
              <a:t>This would limit the ability of all kinds of groups and donors to participate, including those fighting for causes and candidates we ourselves support.</a:t>
            </a:r>
          </a:p>
          <a:p>
            <a:pPr marL="0" indent="0">
              <a:buFont typeface="Arial" panose="020B0604020202020204" pitchFamily="34" charset="0"/>
              <a:buNone/>
            </a:pPr>
            <a:endParaRPr lang="en-US" sz="1800" dirty="0">
              <a:latin typeface="Candara" panose="020E0502030303020204" pitchFamily="34" charset="0"/>
            </a:endParaRPr>
          </a:p>
        </p:txBody>
      </p:sp>
      <p:sp>
        <p:nvSpPr>
          <p:cNvPr id="14" name="TextBox 13">
            <a:extLst>
              <a:ext uri="{FF2B5EF4-FFF2-40B4-BE49-F238E27FC236}">
                <a16:creationId xmlns:a16="http://schemas.microsoft.com/office/drawing/2014/main" id="{C74473DC-A8E1-524F-A470-21779AF979BB}"/>
              </a:ext>
            </a:extLst>
          </p:cNvPr>
          <p:cNvSpPr txBox="1"/>
          <p:nvPr/>
        </p:nvSpPr>
        <p:spPr>
          <a:xfrm>
            <a:off x="563875" y="6215848"/>
            <a:ext cx="5433693" cy="492443"/>
          </a:xfrm>
          <a:prstGeom prst="rect">
            <a:avLst/>
          </a:prstGeom>
          <a:noFill/>
        </p:spPr>
        <p:txBody>
          <a:bodyPr wrap="square" rtlCol="0">
            <a:spAutoFit/>
          </a:bodyPr>
          <a:lstStyle/>
          <a:p>
            <a:pPr algn="ctr"/>
            <a:r>
              <a:rPr lang="en-US" sz="2600" b="1" dirty="0">
                <a:solidFill>
                  <a:srgbClr val="1E1F55"/>
                </a:solidFill>
                <a:latin typeface="Candara" panose="020E0502030303020204" pitchFamily="34" charset="0"/>
              </a:rPr>
              <a:t>What else?</a:t>
            </a:r>
            <a:endParaRPr lang="en-US" sz="2600" b="1" dirty="0">
              <a:solidFill>
                <a:srgbClr val="004A85"/>
              </a:solidFill>
              <a:latin typeface="Candara" panose="020E0502030303020204" pitchFamily="34" charset="0"/>
            </a:endParaRPr>
          </a:p>
        </p:txBody>
      </p:sp>
      <p:sp>
        <p:nvSpPr>
          <p:cNvPr id="15" name="TextBox 14">
            <a:extLst>
              <a:ext uri="{FF2B5EF4-FFF2-40B4-BE49-F238E27FC236}">
                <a16:creationId xmlns:a16="http://schemas.microsoft.com/office/drawing/2014/main" id="{598E4F62-AABF-0043-BF58-6A56C1139F25}"/>
              </a:ext>
            </a:extLst>
          </p:cNvPr>
          <p:cNvSpPr txBox="1"/>
          <p:nvPr/>
        </p:nvSpPr>
        <p:spPr>
          <a:xfrm>
            <a:off x="6377141" y="6205894"/>
            <a:ext cx="5433693" cy="492443"/>
          </a:xfrm>
          <a:prstGeom prst="rect">
            <a:avLst/>
          </a:prstGeom>
          <a:noFill/>
        </p:spPr>
        <p:txBody>
          <a:bodyPr wrap="square" rtlCol="0">
            <a:spAutoFit/>
          </a:bodyPr>
          <a:lstStyle/>
          <a:p>
            <a:pPr algn="ctr"/>
            <a:r>
              <a:rPr lang="en-US" sz="2600" b="1" dirty="0">
                <a:solidFill>
                  <a:srgbClr val="1E1F55"/>
                </a:solidFill>
                <a:latin typeface="Candara" panose="020E0502030303020204" pitchFamily="34" charset="0"/>
              </a:rPr>
              <a:t>The trade-off?</a:t>
            </a:r>
          </a:p>
        </p:txBody>
      </p:sp>
    </p:spTree>
    <p:extLst>
      <p:ext uri="{BB962C8B-B14F-4D97-AF65-F5344CB8AC3E}">
        <p14:creationId xmlns:p14="http://schemas.microsoft.com/office/powerpoint/2010/main" val="3375741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08660FA-1E1C-5643-80BC-B29B073F6B01}"/>
              </a:ext>
            </a:extLst>
          </p:cNvPr>
          <p:cNvSpPr/>
          <p:nvPr/>
        </p:nvSpPr>
        <p:spPr>
          <a:xfrm>
            <a:off x="-342713" y="1536313"/>
            <a:ext cx="3926990" cy="3926988"/>
          </a:xfrm>
          <a:prstGeom prst="ellipse">
            <a:avLst/>
          </a:prstGeom>
          <a:solidFill>
            <a:srgbClr val="1E1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9pPr>
          </a:lstStyle>
          <a:p>
            <a:pPr marL="0" marR="0" lvl="0" indent="0" algn="ctr" defTabSz="228508" rtl="0" eaLnBrk="1" fontAlgn="auto"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95A83"/>
              </a:solidFill>
              <a:effectLst/>
              <a:uLnTx/>
              <a:uFillTx/>
              <a:latin typeface="Garamond" panose="02020404030301010803" pitchFamily="18" charset="0"/>
              <a:cs typeface="Arial" pitchFamily="34" charset="0"/>
              <a:sym typeface="Wingdings"/>
            </a:endParaRPr>
          </a:p>
        </p:txBody>
      </p:sp>
      <p:sp>
        <p:nvSpPr>
          <p:cNvPr id="10" name="John Jersin">
            <a:extLst>
              <a:ext uri="{FF2B5EF4-FFF2-40B4-BE49-F238E27FC236}">
                <a16:creationId xmlns:a16="http://schemas.microsoft.com/office/drawing/2014/main" id="{F1580219-967E-DE49-8A6C-137BE9E661A5}"/>
              </a:ext>
            </a:extLst>
          </p:cNvPr>
          <p:cNvSpPr txBox="1"/>
          <p:nvPr/>
        </p:nvSpPr>
        <p:spPr>
          <a:xfrm>
            <a:off x="494675" y="2726231"/>
            <a:ext cx="3360781" cy="1547152"/>
          </a:xfrm>
          <a:prstGeom prst="rect">
            <a:avLst/>
          </a:prstGeom>
          <a:noFill/>
          <a:ln w="3175" cap="flat">
            <a:noFill/>
            <a:miter lim="400000"/>
          </a:ln>
          <a:effectLst/>
          <a:extLst>
            <a:ext uri="{C572A759-6A51-4108-AA02-DFA0A04FC94B}">
              <ma14:wrappingTextBoxFlag xmlns:p14="http://schemas.microsoft.com/office/powerpoint/2010/main" xmlns:p15="http://schemas.microsoft.com/office/powerpoint/2012/main" xmlns:ma14="http://schemas.microsoft.com/office/mac/drawingml/2011/main" xmlns:a14="http://schemas.microsoft.com/office/drawing/2010/main" xmlns:m="http://schemas.openxmlformats.org/officeDocument/2006/math" xmlns="" val="1"/>
            </a:ext>
          </a:extLst>
        </p:spPr>
        <p:txBody>
          <a:bodyPr wrap="square" lIns="24065" tIns="24065" rIns="24065" bIns="24065" numCol="1" anchor="t">
            <a:spAutoFit/>
          </a:bodyPr>
          <a:lstStyle>
            <a:defPPr>
              <a:defRPr lang="en-US"/>
            </a:defPPr>
            <a:lvl1pPr marL="0" algn="l" defTabSz="914400" rtl="0" eaLnBrk="1" latinLnBrk="0" hangingPunct="1">
              <a:lnSpc>
                <a:spcPct val="70000"/>
              </a:lnSpc>
              <a:defRPr sz="9000" b="0" kern="1200">
                <a:solidFill>
                  <a:srgbClr val="006FB9"/>
                </a:solidFill>
                <a:latin typeface="+mn-lt"/>
                <a:ea typeface="+mn-ea"/>
                <a:cs typeface="+mn-cs"/>
              </a:defRPr>
            </a:lvl1pPr>
          </a:lstStyle>
          <a:p>
            <a:pPr marL="0" marR="0" lvl="0" indent="0" algn="l" defTabSz="913897" rtl="0" eaLnBrk="1" fontAlgn="auto"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Helvetica" pitchFamily="2" charset="0"/>
                <a:cs typeface="Arial" pitchFamily="34" charset="0"/>
              </a:rPr>
              <a:t>OPTION 2</a:t>
            </a:r>
          </a:p>
          <a:p>
            <a:pPr marL="0" marR="0" lvl="0" indent="0" algn="l" defTabSz="913897" rtl="0" eaLnBrk="1" fontAlgn="auto"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Helvetica" pitchFamily="2" charset="0"/>
                <a:cs typeface="Arial" pitchFamily="34" charset="0"/>
              </a:rPr>
              <a:t>Questions for deliberation </a:t>
            </a:r>
          </a:p>
        </p:txBody>
      </p:sp>
      <p:grpSp>
        <p:nvGrpSpPr>
          <p:cNvPr id="5" name="Group 4">
            <a:extLst>
              <a:ext uri="{FF2B5EF4-FFF2-40B4-BE49-F238E27FC236}">
                <a16:creationId xmlns:a16="http://schemas.microsoft.com/office/drawing/2014/main" id="{CC13EBC9-964E-D846-B408-0C460BF72DAF}"/>
              </a:ext>
            </a:extLst>
          </p:cNvPr>
          <p:cNvGrpSpPr/>
          <p:nvPr/>
        </p:nvGrpSpPr>
        <p:grpSpPr>
          <a:xfrm>
            <a:off x="4173548" y="1008426"/>
            <a:ext cx="7283208" cy="914162"/>
            <a:chOff x="10835460" y="1745505"/>
            <a:chExt cx="14570208" cy="1828800"/>
          </a:xfrm>
        </p:grpSpPr>
        <p:sp>
          <p:nvSpPr>
            <p:cNvPr id="14" name="Oval 13">
              <a:extLst>
                <a:ext uri="{FF2B5EF4-FFF2-40B4-BE49-F238E27FC236}">
                  <a16:creationId xmlns:a16="http://schemas.microsoft.com/office/drawing/2014/main" id="{8DFA0611-1A00-FF45-9DB4-91EA0D11339B}"/>
                </a:ext>
              </a:extLst>
            </p:cNvPr>
            <p:cNvSpPr/>
            <p:nvPr/>
          </p:nvSpPr>
          <p:spPr>
            <a:xfrm>
              <a:off x="10835460" y="2114407"/>
              <a:ext cx="1188720" cy="1188719"/>
            </a:xfrm>
            <a:prstGeom prst="ellipse">
              <a:avLst/>
            </a:prstGeom>
            <a:solidFill>
              <a:srgbClr val="1E1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228508" rtl="0" eaLnBrk="1" fontAlgn="auto"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95A83"/>
                </a:solidFill>
                <a:effectLst/>
                <a:uLnTx/>
                <a:uFillTx/>
                <a:latin typeface="Garamond" panose="02020404030301010803" pitchFamily="18" charset="0"/>
                <a:ea typeface="+mn-ea"/>
                <a:cs typeface="Arial" pitchFamily="34" charset="0"/>
              </a:endParaRPr>
            </a:p>
          </p:txBody>
        </p:sp>
        <p:sp>
          <p:nvSpPr>
            <p:cNvPr id="15" name="Rectangle 14">
              <a:extLst>
                <a:ext uri="{FF2B5EF4-FFF2-40B4-BE49-F238E27FC236}">
                  <a16:creationId xmlns:a16="http://schemas.microsoft.com/office/drawing/2014/main" id="{40BA6A6C-F004-F445-9942-A621CDCD4F1F}"/>
                </a:ext>
              </a:extLst>
            </p:cNvPr>
            <p:cNvSpPr/>
            <p:nvPr/>
          </p:nvSpPr>
          <p:spPr>
            <a:xfrm>
              <a:off x="11144356" y="1745505"/>
              <a:ext cx="1145162"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100000"/>
                </a:lnSpc>
                <a:spcBef>
                  <a:spcPct val="0"/>
                </a:spcBef>
                <a:spcAft>
                  <a:spcPct val="0"/>
                </a:spcAft>
                <a:buClrTx/>
                <a:buSzTx/>
                <a:buFontTx/>
                <a:buNone/>
                <a:tabLst/>
                <a:defRPr/>
              </a:pPr>
              <a:r>
                <a:rPr kumimoji="0" lang="en-US" sz="3898" b="0" i="0" u="none" strike="noStrike" kern="1200" cap="none" spc="0" normalizeH="0" baseline="0" noProof="0" dirty="0">
                  <a:ln>
                    <a:noFill/>
                  </a:ln>
                  <a:solidFill>
                    <a:srgbClr val="FDFAF5"/>
                  </a:solidFill>
                  <a:effectLst/>
                  <a:uLnTx/>
                  <a:uFillTx/>
                  <a:latin typeface="Helvetica" pitchFamily="2" charset="0"/>
                  <a:ea typeface="+mn-ea"/>
                  <a:cs typeface="Arial" pitchFamily="34" charset="0"/>
                </a:rPr>
                <a:t>1</a:t>
              </a:r>
            </a:p>
          </p:txBody>
        </p:sp>
        <p:sp>
          <p:nvSpPr>
            <p:cNvPr id="13" name="Rectangle 12">
              <a:extLst>
                <a:ext uri="{FF2B5EF4-FFF2-40B4-BE49-F238E27FC236}">
                  <a16:creationId xmlns:a16="http://schemas.microsoft.com/office/drawing/2014/main" id="{A123F226-A07F-CF43-9A5C-4D05F4F0AF8F}"/>
                </a:ext>
              </a:extLst>
            </p:cNvPr>
            <p:cNvSpPr/>
            <p:nvPr/>
          </p:nvSpPr>
          <p:spPr>
            <a:xfrm>
              <a:off x="12376465" y="1885930"/>
              <a:ext cx="13029203" cy="1543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1D366D"/>
                  </a:solidFill>
                  <a:effectLst/>
                  <a:uLnTx/>
                  <a:uFillTx/>
                  <a:latin typeface="Candara" panose="020E0502030303020204" pitchFamily="34" charset="0"/>
                  <a:ea typeface="+mn-ea"/>
                  <a:cs typeface="Arial" pitchFamily="34" charset="0"/>
                </a:rPr>
                <a:t>Are the requirements for voting really so burdensome? Isn’t it reasonable to expect people to identify themselves and invest a little effort in order to vote?</a:t>
              </a:r>
            </a:p>
          </p:txBody>
        </p:sp>
      </p:grpSp>
      <p:grpSp>
        <p:nvGrpSpPr>
          <p:cNvPr id="6" name="Group 5">
            <a:extLst>
              <a:ext uri="{FF2B5EF4-FFF2-40B4-BE49-F238E27FC236}">
                <a16:creationId xmlns:a16="http://schemas.microsoft.com/office/drawing/2014/main" id="{B1E308DE-CDED-C94C-B765-D9C214F78EBB}"/>
              </a:ext>
            </a:extLst>
          </p:cNvPr>
          <p:cNvGrpSpPr/>
          <p:nvPr/>
        </p:nvGrpSpPr>
        <p:grpSpPr>
          <a:xfrm>
            <a:off x="4173548" y="3017064"/>
            <a:ext cx="7419738" cy="914162"/>
            <a:chOff x="10835460" y="4637024"/>
            <a:chExt cx="14843339" cy="1828800"/>
          </a:xfrm>
        </p:grpSpPr>
        <p:grpSp>
          <p:nvGrpSpPr>
            <p:cNvPr id="4" name="Group 3">
              <a:extLst>
                <a:ext uri="{FF2B5EF4-FFF2-40B4-BE49-F238E27FC236}">
                  <a16:creationId xmlns:a16="http://schemas.microsoft.com/office/drawing/2014/main" id="{02E50F16-0522-7E40-A2A6-B731A38A4DE3}"/>
                </a:ext>
              </a:extLst>
            </p:cNvPr>
            <p:cNvGrpSpPr/>
            <p:nvPr/>
          </p:nvGrpSpPr>
          <p:grpSpPr>
            <a:xfrm>
              <a:off x="10835460" y="4637024"/>
              <a:ext cx="1461115" cy="1828800"/>
              <a:chOff x="10835460" y="4637024"/>
              <a:chExt cx="1461115" cy="1828800"/>
            </a:xfrm>
          </p:grpSpPr>
          <p:sp>
            <p:nvSpPr>
              <p:cNvPr id="19" name="Oval 18">
                <a:extLst>
                  <a:ext uri="{FF2B5EF4-FFF2-40B4-BE49-F238E27FC236}">
                    <a16:creationId xmlns:a16="http://schemas.microsoft.com/office/drawing/2014/main" id="{3F038128-ADF1-984F-95AC-384050D57526}"/>
                  </a:ext>
                </a:extLst>
              </p:cNvPr>
              <p:cNvSpPr/>
              <p:nvPr/>
            </p:nvSpPr>
            <p:spPr>
              <a:xfrm>
                <a:off x="10835460" y="4988436"/>
                <a:ext cx="1188720" cy="1188719"/>
              </a:xfrm>
              <a:prstGeom prst="ellipse">
                <a:avLst/>
              </a:prstGeom>
              <a:solidFill>
                <a:srgbClr val="1E1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228508" rtl="0" eaLnBrk="1" fontAlgn="auto"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95A83"/>
                  </a:solidFill>
                  <a:effectLst/>
                  <a:uLnTx/>
                  <a:uFillTx/>
                  <a:latin typeface="Garamond" panose="02020404030301010803" pitchFamily="18" charset="0"/>
                  <a:ea typeface="+mn-ea"/>
                  <a:cs typeface="Arial" pitchFamily="34" charset="0"/>
                </a:endParaRPr>
              </a:p>
            </p:txBody>
          </p:sp>
          <p:sp>
            <p:nvSpPr>
              <p:cNvPr id="20" name="Rectangle 19">
                <a:extLst>
                  <a:ext uri="{FF2B5EF4-FFF2-40B4-BE49-F238E27FC236}">
                    <a16:creationId xmlns:a16="http://schemas.microsoft.com/office/drawing/2014/main" id="{C575502A-ECB5-664A-91D2-907461D56B3E}"/>
                  </a:ext>
                </a:extLst>
              </p:cNvPr>
              <p:cNvSpPr/>
              <p:nvPr/>
            </p:nvSpPr>
            <p:spPr>
              <a:xfrm>
                <a:off x="11107855" y="4637024"/>
                <a:ext cx="118872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100000"/>
                  </a:lnSpc>
                  <a:spcBef>
                    <a:spcPct val="0"/>
                  </a:spcBef>
                  <a:spcAft>
                    <a:spcPct val="0"/>
                  </a:spcAft>
                  <a:buClrTx/>
                  <a:buSzTx/>
                  <a:buFontTx/>
                  <a:buNone/>
                  <a:tabLst/>
                  <a:defRPr/>
                </a:pPr>
                <a:r>
                  <a:rPr kumimoji="0" lang="en-US" sz="3898" b="0" i="0" u="none" strike="noStrike" kern="1200" cap="none" spc="0" normalizeH="0" baseline="0" noProof="0" dirty="0">
                    <a:ln>
                      <a:noFill/>
                    </a:ln>
                    <a:solidFill>
                      <a:srgbClr val="FDFAF5"/>
                    </a:solidFill>
                    <a:effectLst/>
                    <a:uLnTx/>
                    <a:uFillTx/>
                    <a:latin typeface="Helvetica" pitchFamily="2" charset="0"/>
                    <a:ea typeface="+mn-ea"/>
                    <a:cs typeface="Arial" pitchFamily="34" charset="0"/>
                  </a:rPr>
                  <a:t>2</a:t>
                </a:r>
              </a:p>
            </p:txBody>
          </p:sp>
        </p:grpSp>
        <p:sp>
          <p:nvSpPr>
            <p:cNvPr id="18" name="Rectangle 17">
              <a:extLst>
                <a:ext uri="{FF2B5EF4-FFF2-40B4-BE49-F238E27FC236}">
                  <a16:creationId xmlns:a16="http://schemas.microsoft.com/office/drawing/2014/main" id="{02A8A406-3821-C341-A993-8CD008B26ABB}"/>
                </a:ext>
              </a:extLst>
            </p:cNvPr>
            <p:cNvSpPr/>
            <p:nvPr/>
          </p:nvSpPr>
          <p:spPr>
            <a:xfrm>
              <a:off x="12376465" y="4830896"/>
              <a:ext cx="13302334" cy="1543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1D366D"/>
                  </a:solidFill>
                  <a:effectLst/>
                  <a:uLnTx/>
                  <a:uFillTx/>
                  <a:latin typeface="Candara" panose="020E0502030303020204" pitchFamily="34" charset="0"/>
                  <a:ea typeface="+mn-ea"/>
                  <a:cs typeface="Arial" pitchFamily="34" charset="0"/>
                </a:rPr>
                <a:t>Some of the nation’s worst decisions were the result of compromise, notably the acceptance of slavery by the Founding Fathers. Would more compromise help our country, or would it move us further away from doing what’s right?</a:t>
              </a:r>
            </a:p>
          </p:txBody>
        </p:sp>
      </p:grpSp>
      <p:pic>
        <p:nvPicPr>
          <p:cNvPr id="31" name="MW_T" descr="1082965,C,25528,47502263-22da-4cc8-8d1b-c0c5ef429aa1,2" hidden="1"/>
          <p:cNvPicPr/>
          <p:nvPr/>
        </p:nvPicPr>
        <p:blipFill>
          <a:blip r:embed="rId3"/>
          <a:stretch>
            <a:fillRect/>
          </a:stretch>
        </p:blipFill>
        <p:spPr>
          <a:xfrm>
            <a:off x="794" y="894"/>
            <a:ext cx="6348" cy="6348"/>
          </a:xfrm>
          <a:prstGeom prst="rect">
            <a:avLst/>
          </a:prstGeom>
        </p:spPr>
      </p:pic>
      <p:pic>
        <p:nvPicPr>
          <p:cNvPr id="32" name="MW_T" descr="1038086,C,27223,c6b1d958-9b4f-4e26-9f40-d84f47146f76,1" hidden="1"/>
          <p:cNvPicPr/>
          <p:nvPr/>
        </p:nvPicPr>
        <p:blipFill>
          <a:blip r:embed="rId3"/>
          <a:stretch>
            <a:fillRect/>
          </a:stretch>
        </p:blipFill>
        <p:spPr>
          <a:xfrm>
            <a:off x="794" y="447"/>
            <a:ext cx="12698" cy="12698"/>
          </a:xfrm>
          <a:prstGeom prst="rect">
            <a:avLst/>
          </a:prstGeom>
        </p:spPr>
      </p:pic>
      <p:sp>
        <p:nvSpPr>
          <p:cNvPr id="8" name="TextBox 7">
            <a:extLst>
              <a:ext uri="{FF2B5EF4-FFF2-40B4-BE49-F238E27FC236}">
                <a16:creationId xmlns:a16="http://schemas.microsoft.com/office/drawing/2014/main" id="{E3CDA7FE-0A22-E044-B592-B28086E723BF}"/>
              </a:ext>
            </a:extLst>
          </p:cNvPr>
          <p:cNvSpPr txBox="1"/>
          <p:nvPr/>
        </p:nvSpPr>
        <p:spPr>
          <a:xfrm>
            <a:off x="5254171" y="539931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345"/>
              </a:solidFill>
              <a:effectLst/>
              <a:uLnTx/>
              <a:uFillTx/>
              <a:latin typeface="LKN Sans" panose="02000503040000020003" pitchFamily="2" charset="0"/>
              <a:ea typeface="+mn-ea"/>
              <a:cs typeface="+mn-cs"/>
            </a:endParaRPr>
          </a:p>
        </p:txBody>
      </p:sp>
      <p:sp>
        <p:nvSpPr>
          <p:cNvPr id="11" name="TextBox 10">
            <a:extLst>
              <a:ext uri="{FF2B5EF4-FFF2-40B4-BE49-F238E27FC236}">
                <a16:creationId xmlns:a16="http://schemas.microsoft.com/office/drawing/2014/main" id="{44A951AF-24F5-AD48-957E-B69174C15F52}"/>
              </a:ext>
            </a:extLst>
          </p:cNvPr>
          <p:cNvSpPr txBox="1"/>
          <p:nvPr/>
        </p:nvSpPr>
        <p:spPr>
          <a:xfrm>
            <a:off x="7707086" y="644434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345"/>
              </a:solidFill>
              <a:effectLst/>
              <a:uLnTx/>
              <a:uFillTx/>
              <a:latin typeface="LKN Sans" panose="02000503040000020003" pitchFamily="2" charset="0"/>
              <a:ea typeface="+mn-ea"/>
              <a:cs typeface="+mn-cs"/>
            </a:endParaRPr>
          </a:p>
        </p:txBody>
      </p:sp>
      <p:grpSp>
        <p:nvGrpSpPr>
          <p:cNvPr id="44" name="Group 43">
            <a:extLst>
              <a:ext uri="{FF2B5EF4-FFF2-40B4-BE49-F238E27FC236}">
                <a16:creationId xmlns:a16="http://schemas.microsoft.com/office/drawing/2014/main" id="{3C6406C5-5516-B04B-935E-C1C70FA7A8ED}"/>
              </a:ext>
            </a:extLst>
          </p:cNvPr>
          <p:cNvGrpSpPr/>
          <p:nvPr/>
        </p:nvGrpSpPr>
        <p:grpSpPr>
          <a:xfrm>
            <a:off x="4173548" y="5099180"/>
            <a:ext cx="7419738" cy="914162"/>
            <a:chOff x="10835460" y="10432397"/>
            <a:chExt cx="14843341" cy="1828800"/>
          </a:xfrm>
        </p:grpSpPr>
        <p:sp>
          <p:nvSpPr>
            <p:cNvPr id="45" name="Oval 44">
              <a:extLst>
                <a:ext uri="{FF2B5EF4-FFF2-40B4-BE49-F238E27FC236}">
                  <a16:creationId xmlns:a16="http://schemas.microsoft.com/office/drawing/2014/main" id="{E48B6EF0-CE5C-B74F-B378-3092CD82B2C2}"/>
                </a:ext>
              </a:extLst>
            </p:cNvPr>
            <p:cNvSpPr/>
            <p:nvPr/>
          </p:nvSpPr>
          <p:spPr>
            <a:xfrm>
              <a:off x="10835460" y="10785122"/>
              <a:ext cx="1188720" cy="1188719"/>
            </a:xfrm>
            <a:prstGeom prst="ellipse">
              <a:avLst/>
            </a:prstGeom>
            <a:solidFill>
              <a:srgbClr val="1E1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228508" rtl="0" eaLnBrk="1" fontAlgn="auto"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DFAF5"/>
                </a:solidFill>
                <a:effectLst/>
                <a:uLnTx/>
                <a:uFillTx/>
                <a:latin typeface="Garamond" panose="02020404030301010803" pitchFamily="18" charset="0"/>
                <a:ea typeface="+mn-ea"/>
                <a:cs typeface="Arial" pitchFamily="34" charset="0"/>
              </a:endParaRPr>
            </a:p>
          </p:txBody>
        </p:sp>
        <p:sp>
          <p:nvSpPr>
            <p:cNvPr id="46" name="Rectangle 45">
              <a:extLst>
                <a:ext uri="{FF2B5EF4-FFF2-40B4-BE49-F238E27FC236}">
                  <a16:creationId xmlns:a16="http://schemas.microsoft.com/office/drawing/2014/main" id="{6FE2C39D-5A2B-B748-BD9B-D611DA0B0C1F}"/>
                </a:ext>
              </a:extLst>
            </p:cNvPr>
            <p:cNvSpPr/>
            <p:nvPr/>
          </p:nvSpPr>
          <p:spPr>
            <a:xfrm>
              <a:off x="11069035" y="10432397"/>
              <a:ext cx="118872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100000"/>
                </a:lnSpc>
                <a:spcBef>
                  <a:spcPct val="0"/>
                </a:spcBef>
                <a:spcAft>
                  <a:spcPct val="0"/>
                </a:spcAft>
                <a:buClrTx/>
                <a:buSzTx/>
                <a:buFontTx/>
                <a:buNone/>
                <a:tabLst/>
                <a:defRPr/>
              </a:pPr>
              <a:r>
                <a:rPr kumimoji="0" lang="en-US" sz="3898" b="0" i="0" u="none" strike="noStrike" kern="1200" cap="none" spc="0" normalizeH="0" baseline="0" noProof="0" dirty="0">
                  <a:ln>
                    <a:noFill/>
                  </a:ln>
                  <a:solidFill>
                    <a:srgbClr val="FDFAF5"/>
                  </a:solidFill>
                  <a:effectLst/>
                  <a:uLnTx/>
                  <a:uFillTx/>
                  <a:latin typeface="Helvetica" pitchFamily="2" charset="0"/>
                  <a:ea typeface="+mn-ea"/>
                  <a:cs typeface="Arial" pitchFamily="34" charset="0"/>
                </a:rPr>
                <a:t>3</a:t>
              </a:r>
            </a:p>
          </p:txBody>
        </p:sp>
        <p:sp>
          <p:nvSpPr>
            <p:cNvPr id="47" name="Rectangle 46">
              <a:extLst>
                <a:ext uri="{FF2B5EF4-FFF2-40B4-BE49-F238E27FC236}">
                  <a16:creationId xmlns:a16="http://schemas.microsoft.com/office/drawing/2014/main" id="{1681E175-01B8-724D-9E3E-D36EC82383AF}"/>
                </a:ext>
              </a:extLst>
            </p:cNvPr>
            <p:cNvSpPr/>
            <p:nvPr/>
          </p:nvSpPr>
          <p:spPr>
            <a:xfrm>
              <a:off x="12376465" y="10574932"/>
              <a:ext cx="13302336" cy="1543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1D366D"/>
                  </a:solidFill>
                  <a:effectLst/>
                  <a:uLnTx/>
                  <a:uFillTx/>
                  <a:latin typeface="Candara" panose="020E0502030303020204" pitchFamily="34" charset="0"/>
                  <a:ea typeface="+mn-ea"/>
                  <a:cs typeface="Arial" pitchFamily="34" charset="0"/>
                </a:rPr>
                <a:t>Some people think we should publicly finance political campaigns. What sacrifices, such as higher taxes, would each of us be willing to make if it would reduce the influence of big money on politics?</a:t>
              </a:r>
            </a:p>
          </p:txBody>
        </p:sp>
      </p:grpSp>
    </p:spTree>
    <p:extLst>
      <p:ext uri="{BB962C8B-B14F-4D97-AF65-F5344CB8AC3E}">
        <p14:creationId xmlns:p14="http://schemas.microsoft.com/office/powerpoint/2010/main" val="224445787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A5B63-E9C7-A543-9D96-103535BD819D}"/>
              </a:ext>
            </a:extLst>
          </p:cNvPr>
          <p:cNvSpPr>
            <a:spLocks noGrp="1"/>
          </p:cNvSpPr>
          <p:nvPr>
            <p:ph type="title"/>
          </p:nvPr>
        </p:nvSpPr>
        <p:spPr>
          <a:xfrm>
            <a:off x="130329" y="349686"/>
            <a:ext cx="3246855" cy="1614714"/>
          </a:xfrm>
        </p:spPr>
        <p:txBody>
          <a:bodyPr>
            <a:normAutofit fontScale="90000"/>
          </a:bodyPr>
          <a:lstStyle/>
          <a:p>
            <a:r>
              <a:rPr lang="en-US" sz="2800" dirty="0">
                <a:solidFill>
                  <a:srgbClr val="C8602C"/>
                </a:solidFill>
                <a:latin typeface="Helvetica" pitchFamily="2" charset="0"/>
              </a:rPr>
              <a:t>OPTION 3:</a:t>
            </a:r>
            <a:br>
              <a:rPr lang="en-US" sz="2800" dirty="0">
                <a:latin typeface="Helvetica" pitchFamily="2" charset="0"/>
              </a:rPr>
            </a:br>
            <a:r>
              <a:rPr lang="en-US" sz="2800" dirty="0">
                <a:solidFill>
                  <a:srgbClr val="1E1F55"/>
                </a:solidFill>
                <a:latin typeface="Helvetica" pitchFamily="2" charset="0"/>
              </a:rPr>
              <a:t>Take Control and Make Decisions Closer to Home</a:t>
            </a:r>
            <a:endParaRPr lang="en-US" sz="2800" dirty="0">
              <a:solidFill>
                <a:srgbClr val="1D366D"/>
              </a:solidFill>
              <a:latin typeface="Helvetica" pitchFamily="2" charset="0"/>
            </a:endParaRPr>
          </a:p>
        </p:txBody>
      </p:sp>
      <p:sp>
        <p:nvSpPr>
          <p:cNvPr id="4" name="Text Placeholder 3">
            <a:extLst>
              <a:ext uri="{FF2B5EF4-FFF2-40B4-BE49-F238E27FC236}">
                <a16:creationId xmlns:a16="http://schemas.microsoft.com/office/drawing/2014/main" id="{6C99E487-7215-7E4F-ACCE-DEE8176465D5}"/>
              </a:ext>
            </a:extLst>
          </p:cNvPr>
          <p:cNvSpPr>
            <a:spLocks noGrp="1"/>
          </p:cNvSpPr>
          <p:nvPr>
            <p:ph type="body" sz="half" idx="2"/>
          </p:nvPr>
        </p:nvSpPr>
        <p:spPr>
          <a:xfrm>
            <a:off x="3535680" y="243840"/>
            <a:ext cx="8400288" cy="6486144"/>
          </a:xfrm>
        </p:spPr>
        <p:txBody>
          <a:bodyPr>
            <a:normAutofit fontScale="70000" lnSpcReduction="20000"/>
          </a:bodyPr>
          <a:lstStyle/>
          <a:p>
            <a:pPr>
              <a:lnSpc>
                <a:spcPct val="120000"/>
              </a:lnSpc>
            </a:pPr>
            <a:r>
              <a:rPr lang="en-US" sz="2800" dirty="0">
                <a:solidFill>
                  <a:srgbClr val="1E1F55"/>
                </a:solidFill>
                <a:latin typeface="Candara" panose="020E0502030303020204" pitchFamily="34" charset="0"/>
              </a:rPr>
              <a:t>The problem is that our most important decisions are being made too far away from home. </a:t>
            </a:r>
          </a:p>
          <a:p>
            <a:pPr>
              <a:lnSpc>
                <a:spcPct val="120000"/>
              </a:lnSpc>
            </a:pPr>
            <a:endParaRPr lang="en-US" sz="2800" dirty="0">
              <a:solidFill>
                <a:srgbClr val="1E1F55"/>
              </a:solidFill>
              <a:latin typeface="Candara" panose="020E0502030303020204" pitchFamily="34" charset="0"/>
            </a:endParaRPr>
          </a:p>
          <a:p>
            <a:pPr marL="409575" indent="-409575">
              <a:lnSpc>
                <a:spcPct val="120000"/>
              </a:lnSpc>
              <a:buClr>
                <a:srgbClr val="1E1F55"/>
              </a:buClr>
              <a:buFont typeface="Wingdings" pitchFamily="2" charset="2"/>
              <a:buChar char="Ø"/>
            </a:pPr>
            <a:r>
              <a:rPr lang="en-US" sz="2800" dirty="0">
                <a:solidFill>
                  <a:srgbClr val="1E1F55"/>
                </a:solidFill>
                <a:latin typeface="Candara" panose="020E0502030303020204" pitchFamily="34" charset="0"/>
              </a:rPr>
              <a:t>When the national government is embroiled in political infighting, problems go unsolved. </a:t>
            </a:r>
          </a:p>
          <a:p>
            <a:pPr>
              <a:lnSpc>
                <a:spcPct val="120000"/>
              </a:lnSpc>
              <a:buClr>
                <a:srgbClr val="1E1F55"/>
              </a:buClr>
            </a:pPr>
            <a:endParaRPr lang="en-US" sz="2800" dirty="0">
              <a:solidFill>
                <a:srgbClr val="1E1F55"/>
              </a:solidFill>
              <a:latin typeface="Candara" panose="020E0502030303020204" pitchFamily="34" charset="0"/>
            </a:endParaRPr>
          </a:p>
          <a:p>
            <a:pPr marL="409575" indent="-409575">
              <a:lnSpc>
                <a:spcPct val="120000"/>
              </a:lnSpc>
              <a:buClr>
                <a:srgbClr val="1E1F55"/>
              </a:buClr>
              <a:buFont typeface="Wingdings" pitchFamily="2" charset="2"/>
              <a:buChar char="Ø"/>
            </a:pPr>
            <a:r>
              <a:rPr lang="en-US" sz="2800" dirty="0">
                <a:solidFill>
                  <a:srgbClr val="1E1F55"/>
                </a:solidFill>
                <a:latin typeface="Candara" panose="020E0502030303020204" pitchFamily="34" charset="0"/>
              </a:rPr>
              <a:t>It’s time to put decision-making back in the hands of people who live and work closely together, share goals and values, and can act quickly. </a:t>
            </a:r>
          </a:p>
          <a:p>
            <a:pPr marL="409575" indent="-409575">
              <a:lnSpc>
                <a:spcPct val="120000"/>
              </a:lnSpc>
              <a:buClr>
                <a:srgbClr val="1E1F55"/>
              </a:buClr>
              <a:buFont typeface="Wingdings" pitchFamily="2" charset="2"/>
              <a:buChar char="Ø"/>
            </a:pPr>
            <a:endParaRPr lang="en-US" sz="2800" dirty="0">
              <a:solidFill>
                <a:srgbClr val="1E1F55"/>
              </a:solidFill>
              <a:latin typeface="Candara" panose="020E0502030303020204" pitchFamily="34" charset="0"/>
            </a:endParaRPr>
          </a:p>
          <a:p>
            <a:pPr marL="409575" indent="-409575">
              <a:lnSpc>
                <a:spcPct val="120000"/>
              </a:lnSpc>
              <a:buClr>
                <a:srgbClr val="1E1F55"/>
              </a:buClr>
              <a:buFont typeface="Wingdings" pitchFamily="2" charset="2"/>
              <a:buChar char="Ø"/>
            </a:pPr>
            <a:r>
              <a:rPr lang="en-US" sz="2800" dirty="0">
                <a:solidFill>
                  <a:srgbClr val="1E1F55"/>
                </a:solidFill>
                <a:latin typeface="Candara" panose="020E0502030303020204" pitchFamily="34" charset="0"/>
              </a:rPr>
              <a:t>Communities across the nation, frustrated by inaction in Washington, already are moving to address problems they’re familiar with at the ground level.</a:t>
            </a:r>
          </a:p>
          <a:p>
            <a:pPr>
              <a:lnSpc>
                <a:spcPct val="120000"/>
              </a:lnSpc>
              <a:buClr>
                <a:srgbClr val="C95929"/>
              </a:buClr>
            </a:pPr>
            <a:endParaRPr lang="en-US" sz="2800" dirty="0">
              <a:solidFill>
                <a:srgbClr val="1E1F55"/>
              </a:solidFill>
              <a:latin typeface="Candara" panose="020E0502030303020204" pitchFamily="34" charset="0"/>
            </a:endParaRPr>
          </a:p>
          <a:p>
            <a:r>
              <a:rPr lang="en-US" sz="2600" b="1" dirty="0">
                <a:solidFill>
                  <a:srgbClr val="1E1F55"/>
                </a:solidFill>
                <a:latin typeface="Candara" panose="020E0502030303020204" pitchFamily="34" charset="0"/>
              </a:rPr>
              <a:t>A Primary Drawback </a:t>
            </a:r>
          </a:p>
          <a:p>
            <a:pPr lvl="1">
              <a:lnSpc>
                <a:spcPct val="120000"/>
              </a:lnSpc>
            </a:pPr>
            <a:r>
              <a:rPr lang="en-US" sz="2600" i="1" dirty="0">
                <a:solidFill>
                  <a:srgbClr val="1E1F55"/>
                </a:solidFill>
                <a:latin typeface="Candara" panose="020E0502030303020204" pitchFamily="34" charset="0"/>
              </a:rPr>
              <a:t>This will result in different protections and standards across the country and produce a patchwork of rules on major national challenges such as infrastructure, environmental protection, and immigration. We are one country. Don’t we need a united approach to urgent problems rather than a piecemeal one? </a:t>
            </a:r>
            <a:endParaRPr lang="en-US" sz="2600" dirty="0">
              <a:solidFill>
                <a:srgbClr val="1E1F55"/>
              </a:solidFill>
              <a:latin typeface="Candara" panose="020E0502030303020204" pitchFamily="34" charset="0"/>
            </a:endParaRPr>
          </a:p>
          <a:p>
            <a:pPr lvl="1"/>
            <a:r>
              <a:rPr lang="en-US" sz="2600" i="1" dirty="0">
                <a:solidFill>
                  <a:srgbClr val="1E1F55"/>
                </a:solidFill>
                <a:latin typeface="Candara" panose="020E0502030303020204" pitchFamily="34" charset="0"/>
              </a:rPr>
              <a:t> </a:t>
            </a:r>
            <a:endParaRPr lang="en-US" sz="2600" dirty="0">
              <a:solidFill>
                <a:srgbClr val="1E1F55"/>
              </a:solidFill>
              <a:latin typeface="Candara" panose="020E0502030303020204" pitchFamily="34" charset="0"/>
            </a:endParaRPr>
          </a:p>
          <a:p>
            <a:pPr marL="466725" indent="-466725">
              <a:buClr>
                <a:schemeClr val="accent2"/>
              </a:buClr>
              <a:buFont typeface="Wingdings" pitchFamily="2" charset="2"/>
              <a:buChar char="Ø"/>
            </a:pPr>
            <a:endParaRPr lang="en-US" sz="2000" dirty="0">
              <a:latin typeface="Candara" panose="020E0502030303020204" pitchFamily="34" charset="0"/>
            </a:endParaRPr>
          </a:p>
          <a:p>
            <a:endParaRPr lang="en-US" dirty="0"/>
          </a:p>
        </p:txBody>
      </p:sp>
      <p:pic>
        <p:nvPicPr>
          <p:cNvPr id="8" name="Content Placeholder 7">
            <a:extLst>
              <a:ext uri="{FF2B5EF4-FFF2-40B4-BE49-F238E27FC236}">
                <a16:creationId xmlns:a16="http://schemas.microsoft.com/office/drawing/2014/main" id="{52D386A1-1E6C-3841-98B5-41D80E299918}"/>
              </a:ext>
            </a:extLst>
          </p:cNvPr>
          <p:cNvPicPr>
            <a:picLocks noGrp="1" noChangeAspect="1"/>
          </p:cNvPicPr>
          <p:nvPr>
            <p:ph idx="1"/>
          </p:nvPr>
        </p:nvPicPr>
        <p:blipFill>
          <a:blip r:embed="rId2"/>
          <a:stretch>
            <a:fillRect/>
          </a:stretch>
        </p:blipFill>
        <p:spPr>
          <a:xfrm>
            <a:off x="303784" y="2604671"/>
            <a:ext cx="3073400" cy="2538230"/>
          </a:xfrm>
        </p:spPr>
      </p:pic>
    </p:spTree>
    <p:extLst>
      <p:ext uri="{BB962C8B-B14F-4D97-AF65-F5344CB8AC3E}">
        <p14:creationId xmlns:p14="http://schemas.microsoft.com/office/powerpoint/2010/main" val="152249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146217-0DE6-8641-8BC6-C6833BC93453}"/>
              </a:ext>
            </a:extLst>
          </p:cNvPr>
          <p:cNvPicPr>
            <a:picLocks noChangeAspect="1"/>
          </p:cNvPicPr>
          <p:nvPr/>
        </p:nvPicPr>
        <p:blipFill>
          <a:blip r:embed="rId2"/>
          <a:stretch>
            <a:fillRect/>
          </a:stretch>
        </p:blipFill>
        <p:spPr>
          <a:xfrm>
            <a:off x="3511140" y="159774"/>
            <a:ext cx="5427628" cy="6583680"/>
          </a:xfrm>
          <a:prstGeom prst="rect">
            <a:avLst/>
          </a:prstGeom>
        </p:spPr>
      </p:pic>
    </p:spTree>
    <p:extLst>
      <p:ext uri="{BB962C8B-B14F-4D97-AF65-F5344CB8AC3E}">
        <p14:creationId xmlns:p14="http://schemas.microsoft.com/office/powerpoint/2010/main" val="2332806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C536-DC6C-4F4B-BF35-D7AC0E6C4EA1}"/>
              </a:ext>
            </a:extLst>
          </p:cNvPr>
          <p:cNvSpPr>
            <a:spLocks noGrp="1"/>
          </p:cNvSpPr>
          <p:nvPr>
            <p:ph type="title"/>
          </p:nvPr>
        </p:nvSpPr>
        <p:spPr>
          <a:xfrm>
            <a:off x="839788" y="365125"/>
            <a:ext cx="10515600" cy="640715"/>
          </a:xfrm>
        </p:spPr>
        <p:txBody>
          <a:bodyPr>
            <a:normAutofit/>
          </a:bodyPr>
          <a:lstStyle/>
          <a:p>
            <a:pPr algn="ctr"/>
            <a:r>
              <a:rPr lang="en-US" sz="2800" b="1" dirty="0">
                <a:solidFill>
                  <a:srgbClr val="1E1F55"/>
                </a:solidFill>
                <a:latin typeface="Helvetica" pitchFamily="2" charset="0"/>
              </a:rPr>
              <a:t>Option 3:  Take Control and Make Decisions Closer to Home</a:t>
            </a:r>
          </a:p>
        </p:txBody>
      </p:sp>
      <p:sp>
        <p:nvSpPr>
          <p:cNvPr id="3" name="Text Placeholder 2">
            <a:extLst>
              <a:ext uri="{FF2B5EF4-FFF2-40B4-BE49-F238E27FC236}">
                <a16:creationId xmlns:a16="http://schemas.microsoft.com/office/drawing/2014/main" id="{18138D1B-4D9B-1E46-A2B2-ED36DFFC2926}"/>
              </a:ext>
            </a:extLst>
          </p:cNvPr>
          <p:cNvSpPr>
            <a:spLocks noGrp="1"/>
          </p:cNvSpPr>
          <p:nvPr>
            <p:ph type="body" idx="1"/>
          </p:nvPr>
        </p:nvSpPr>
        <p:spPr>
          <a:xfrm>
            <a:off x="563880" y="1163003"/>
            <a:ext cx="5433691" cy="421957"/>
          </a:xfrm>
          <a:solidFill>
            <a:srgbClr val="C95929"/>
          </a:solidFill>
        </p:spPr>
        <p:txBody>
          <a:bodyPr/>
          <a:lstStyle/>
          <a:p>
            <a:r>
              <a:rPr lang="en-US" dirty="0">
                <a:solidFill>
                  <a:schemeClr val="bg1"/>
                </a:solidFill>
              </a:rPr>
              <a:t>Possible Actions	</a:t>
            </a:r>
          </a:p>
        </p:txBody>
      </p:sp>
      <p:sp>
        <p:nvSpPr>
          <p:cNvPr id="4" name="Content Placeholder 3">
            <a:extLst>
              <a:ext uri="{FF2B5EF4-FFF2-40B4-BE49-F238E27FC236}">
                <a16:creationId xmlns:a16="http://schemas.microsoft.com/office/drawing/2014/main" id="{5AF8BBBF-CB97-8C45-A5F3-12F2D71E6688}"/>
              </a:ext>
            </a:extLst>
          </p:cNvPr>
          <p:cNvSpPr>
            <a:spLocks noGrp="1"/>
          </p:cNvSpPr>
          <p:nvPr>
            <p:ph sz="half" idx="2"/>
          </p:nvPr>
        </p:nvSpPr>
        <p:spPr>
          <a:xfrm>
            <a:off x="563877" y="1583054"/>
            <a:ext cx="5433693" cy="1152525"/>
          </a:xfrm>
          <a:solidFill>
            <a:srgbClr val="DDECF9"/>
          </a:solidFill>
        </p:spPr>
        <p:txBody>
          <a:bodyPr>
            <a:normAutofit fontScale="62500" lnSpcReduction="20000"/>
          </a:bodyPr>
          <a:lstStyle/>
          <a:p>
            <a:pPr marL="0" indent="0">
              <a:lnSpc>
                <a:spcPct val="110000"/>
              </a:lnSpc>
              <a:buNone/>
            </a:pPr>
            <a:r>
              <a:rPr lang="en-US" dirty="0">
                <a:latin typeface="Candara" panose="020E0502030303020204" pitchFamily="34" charset="0"/>
              </a:rPr>
              <a:t>Dramatically reduce cumbersome federal regulations on the environment, energy, and transportation. Local residents have a much better understanding of what their communities need. </a:t>
            </a:r>
            <a:endParaRPr lang="en-US" sz="1800" dirty="0">
              <a:latin typeface="Candara" panose="020E0502030303020204" pitchFamily="34" charset="0"/>
            </a:endParaRPr>
          </a:p>
          <a:p>
            <a:pPr marL="0" indent="0">
              <a:buNone/>
            </a:pPr>
            <a:endParaRPr lang="en-US" sz="1800" dirty="0">
              <a:latin typeface="Candara" panose="020E0502030303020204" pitchFamily="34" charset="0"/>
            </a:endParaRPr>
          </a:p>
        </p:txBody>
      </p:sp>
      <p:sp>
        <p:nvSpPr>
          <p:cNvPr id="5" name="Text Placeholder 4">
            <a:extLst>
              <a:ext uri="{FF2B5EF4-FFF2-40B4-BE49-F238E27FC236}">
                <a16:creationId xmlns:a16="http://schemas.microsoft.com/office/drawing/2014/main" id="{B37A3082-E301-6840-9C24-10859F12C08C}"/>
              </a:ext>
            </a:extLst>
          </p:cNvPr>
          <p:cNvSpPr>
            <a:spLocks noGrp="1"/>
          </p:cNvSpPr>
          <p:nvPr>
            <p:ph type="body" sz="quarter" idx="3"/>
          </p:nvPr>
        </p:nvSpPr>
        <p:spPr>
          <a:xfrm>
            <a:off x="6377146" y="1163002"/>
            <a:ext cx="5433692" cy="421957"/>
          </a:xfrm>
          <a:solidFill>
            <a:srgbClr val="004F5B">
              <a:alpha val="90980"/>
            </a:srgbClr>
          </a:solidFill>
        </p:spPr>
        <p:txBody>
          <a:bodyPr/>
          <a:lstStyle/>
          <a:p>
            <a:r>
              <a:rPr lang="en-US" dirty="0">
                <a:solidFill>
                  <a:schemeClr val="bg1"/>
                </a:solidFill>
              </a:rPr>
              <a:t>Drawbacks</a:t>
            </a:r>
          </a:p>
        </p:txBody>
      </p:sp>
      <p:sp>
        <p:nvSpPr>
          <p:cNvPr id="6" name="Content Placeholder 5">
            <a:extLst>
              <a:ext uri="{FF2B5EF4-FFF2-40B4-BE49-F238E27FC236}">
                <a16:creationId xmlns:a16="http://schemas.microsoft.com/office/drawing/2014/main" id="{C7753E4B-D0E1-3240-B679-171F6E3CF00B}"/>
              </a:ext>
            </a:extLst>
          </p:cNvPr>
          <p:cNvSpPr>
            <a:spLocks noGrp="1"/>
          </p:cNvSpPr>
          <p:nvPr>
            <p:ph sz="quarter" idx="4"/>
          </p:nvPr>
        </p:nvSpPr>
        <p:spPr>
          <a:xfrm>
            <a:off x="6377144" y="1583054"/>
            <a:ext cx="5433692" cy="1152525"/>
          </a:xfrm>
          <a:solidFill>
            <a:srgbClr val="DDECF9"/>
          </a:solidFill>
        </p:spPr>
        <p:txBody>
          <a:bodyPr>
            <a:normAutofit fontScale="62500" lnSpcReduction="20000"/>
          </a:bodyPr>
          <a:lstStyle/>
          <a:p>
            <a:pPr marL="0" indent="0">
              <a:lnSpc>
                <a:spcPct val="110000"/>
              </a:lnSpc>
              <a:buNone/>
            </a:pPr>
            <a:r>
              <a:rPr lang="en-US" dirty="0">
                <a:latin typeface="Candara" panose="020E0502030303020204" pitchFamily="34" charset="0"/>
              </a:rPr>
              <a:t>We will never get improvements in the environment, energy, and transportation with individual states going every which way. </a:t>
            </a:r>
            <a:endParaRPr lang="en-US" sz="1800" dirty="0">
              <a:latin typeface="Candara" panose="020E0502030303020204" pitchFamily="34" charset="0"/>
            </a:endParaRPr>
          </a:p>
        </p:txBody>
      </p:sp>
      <p:sp>
        <p:nvSpPr>
          <p:cNvPr id="7" name="Content Placeholder 3">
            <a:extLst>
              <a:ext uri="{FF2B5EF4-FFF2-40B4-BE49-F238E27FC236}">
                <a16:creationId xmlns:a16="http://schemas.microsoft.com/office/drawing/2014/main" id="{046FC203-3A03-7A48-8201-F4D5EC66724C}"/>
              </a:ext>
            </a:extLst>
          </p:cNvPr>
          <p:cNvSpPr txBox="1">
            <a:spLocks/>
          </p:cNvSpPr>
          <p:nvPr/>
        </p:nvSpPr>
        <p:spPr>
          <a:xfrm>
            <a:off x="563877" y="2733672"/>
            <a:ext cx="5433693" cy="1152525"/>
          </a:xfrm>
          <a:prstGeom prst="rect">
            <a:avLst/>
          </a:prstGeom>
          <a:solidFill>
            <a:srgbClr val="CDE6AA"/>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Candara" panose="020E0502030303020204" pitchFamily="34" charset="0"/>
              </a:rPr>
              <a:t>Give states money without restrictions for major federal programs such as Medicaid and education so states can adapt them to fit their own needs. </a:t>
            </a:r>
          </a:p>
          <a:p>
            <a:pPr marL="0" indent="0">
              <a:buFont typeface="Arial" panose="020B0604020202020204" pitchFamily="34" charset="0"/>
              <a:buNone/>
            </a:pPr>
            <a:endParaRPr lang="en-US" sz="1800" dirty="0">
              <a:latin typeface="Candara" panose="020E0502030303020204" pitchFamily="34" charset="0"/>
            </a:endParaRPr>
          </a:p>
        </p:txBody>
      </p:sp>
      <p:sp>
        <p:nvSpPr>
          <p:cNvPr id="8" name="Content Placeholder 3">
            <a:extLst>
              <a:ext uri="{FF2B5EF4-FFF2-40B4-BE49-F238E27FC236}">
                <a16:creationId xmlns:a16="http://schemas.microsoft.com/office/drawing/2014/main" id="{31D2FBD7-93CF-3446-A644-A3CA7B466843}"/>
              </a:ext>
            </a:extLst>
          </p:cNvPr>
          <p:cNvSpPr txBox="1">
            <a:spLocks/>
          </p:cNvSpPr>
          <p:nvPr/>
        </p:nvSpPr>
        <p:spPr>
          <a:xfrm>
            <a:off x="6377143" y="2736639"/>
            <a:ext cx="5433693" cy="1152525"/>
          </a:xfrm>
          <a:prstGeom prst="rect">
            <a:avLst/>
          </a:prstGeom>
          <a:solidFill>
            <a:srgbClr val="CDE6AA"/>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dirty="0">
                <a:latin typeface="Candara" panose="020E0502030303020204" pitchFamily="34" charset="0"/>
              </a:rPr>
              <a:t>Basics such as food, shelter, high-quality education, and essential health care should be available to all Americans, no matter where they live. This would turn these decisions over to local politicians. </a:t>
            </a:r>
            <a:endParaRPr lang="en-US" sz="1800" dirty="0">
              <a:latin typeface="Candara" panose="020E0502030303020204" pitchFamily="34" charset="0"/>
            </a:endParaRPr>
          </a:p>
          <a:p>
            <a:pPr marL="0" indent="0">
              <a:buFont typeface="Arial" panose="020B0604020202020204" pitchFamily="34" charset="0"/>
              <a:buNone/>
            </a:pPr>
            <a:endParaRPr lang="en-US" sz="1800" dirty="0">
              <a:latin typeface="Candara" panose="020E0502030303020204" pitchFamily="34" charset="0"/>
            </a:endParaRPr>
          </a:p>
        </p:txBody>
      </p:sp>
      <p:sp>
        <p:nvSpPr>
          <p:cNvPr id="9" name="Content Placeholder 3">
            <a:extLst>
              <a:ext uri="{FF2B5EF4-FFF2-40B4-BE49-F238E27FC236}">
                <a16:creationId xmlns:a16="http://schemas.microsoft.com/office/drawing/2014/main" id="{EDAE27EF-36FE-8444-A4F4-C9BD2303D223}"/>
              </a:ext>
            </a:extLst>
          </p:cNvPr>
          <p:cNvSpPr txBox="1">
            <a:spLocks/>
          </p:cNvSpPr>
          <p:nvPr/>
        </p:nvSpPr>
        <p:spPr>
          <a:xfrm>
            <a:off x="563877" y="3884291"/>
            <a:ext cx="5433693" cy="1152525"/>
          </a:xfrm>
          <a:prstGeom prst="rect">
            <a:avLst/>
          </a:prstGeom>
          <a:solidFill>
            <a:srgbClr val="F2DAB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Candara" panose="020E0502030303020204" pitchFamily="34" charset="0"/>
              </a:rPr>
              <a:t>Local governments should rely much more on community groups, organizations, and churches to address issues like crime, health, and welfare. </a:t>
            </a:r>
          </a:p>
          <a:p>
            <a:pPr marL="0" indent="0">
              <a:buFont typeface="Arial" panose="020B0604020202020204" pitchFamily="34" charset="0"/>
              <a:buNone/>
            </a:pPr>
            <a:endParaRPr lang="en-US" sz="1800" dirty="0">
              <a:latin typeface="Candara" panose="020E0502030303020204" pitchFamily="34" charset="0"/>
            </a:endParaRPr>
          </a:p>
        </p:txBody>
      </p:sp>
      <p:sp>
        <p:nvSpPr>
          <p:cNvPr id="10" name="Content Placeholder 3">
            <a:extLst>
              <a:ext uri="{FF2B5EF4-FFF2-40B4-BE49-F238E27FC236}">
                <a16:creationId xmlns:a16="http://schemas.microsoft.com/office/drawing/2014/main" id="{14A8FA76-65D8-9C43-9EAA-4594FF08F9EC}"/>
              </a:ext>
            </a:extLst>
          </p:cNvPr>
          <p:cNvSpPr txBox="1">
            <a:spLocks/>
          </p:cNvSpPr>
          <p:nvPr/>
        </p:nvSpPr>
        <p:spPr>
          <a:xfrm>
            <a:off x="6377143" y="3888546"/>
            <a:ext cx="5433693" cy="1152525"/>
          </a:xfrm>
          <a:prstGeom prst="rect">
            <a:avLst/>
          </a:prstGeom>
          <a:solidFill>
            <a:srgbClr val="F2DAB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Candara" panose="020E0502030303020204" pitchFamily="34" charset="0"/>
              </a:rPr>
              <a:t>Vulnerable Americans could suffer in communities that do not have the resources or willingness to take on these problems. </a:t>
            </a:r>
          </a:p>
          <a:p>
            <a:pPr marL="0" indent="0">
              <a:buFont typeface="Arial" panose="020B0604020202020204" pitchFamily="34" charset="0"/>
              <a:buNone/>
            </a:pPr>
            <a:endParaRPr lang="en-US" sz="1800" dirty="0">
              <a:latin typeface="Candara" panose="020E0502030303020204" pitchFamily="34" charset="0"/>
            </a:endParaRPr>
          </a:p>
        </p:txBody>
      </p:sp>
      <p:sp>
        <p:nvSpPr>
          <p:cNvPr id="11" name="Content Placeholder 3">
            <a:extLst>
              <a:ext uri="{FF2B5EF4-FFF2-40B4-BE49-F238E27FC236}">
                <a16:creationId xmlns:a16="http://schemas.microsoft.com/office/drawing/2014/main" id="{4898628D-1850-C44C-BF35-4E39F89CFF73}"/>
              </a:ext>
            </a:extLst>
          </p:cNvPr>
          <p:cNvSpPr txBox="1">
            <a:spLocks/>
          </p:cNvSpPr>
          <p:nvPr/>
        </p:nvSpPr>
        <p:spPr>
          <a:xfrm>
            <a:off x="563877" y="5034909"/>
            <a:ext cx="5433693" cy="1152525"/>
          </a:xfrm>
          <a:prstGeom prst="rect">
            <a:avLst/>
          </a:prstGeom>
          <a:solidFill>
            <a:srgbClr val="E8E4E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dirty="0">
                <a:latin typeface="Candara" panose="020E0502030303020204" pitchFamily="34" charset="0"/>
              </a:rPr>
              <a:t>Return full control and funding of K-12 public education to local communities and the states so residents can determine what’s best for their own children. </a:t>
            </a:r>
          </a:p>
          <a:p>
            <a:pPr marL="0" indent="0">
              <a:buFont typeface="Arial" panose="020B0604020202020204" pitchFamily="34" charset="0"/>
              <a:buNone/>
            </a:pPr>
            <a:endParaRPr lang="en-US" sz="1800" dirty="0">
              <a:latin typeface="Candara" panose="020E0502030303020204" pitchFamily="34" charset="0"/>
            </a:endParaRPr>
          </a:p>
        </p:txBody>
      </p:sp>
      <p:sp>
        <p:nvSpPr>
          <p:cNvPr id="12" name="Content Placeholder 3">
            <a:extLst>
              <a:ext uri="{FF2B5EF4-FFF2-40B4-BE49-F238E27FC236}">
                <a16:creationId xmlns:a16="http://schemas.microsoft.com/office/drawing/2014/main" id="{03A06165-C394-FC4B-8267-DDE40A2B49E1}"/>
              </a:ext>
            </a:extLst>
          </p:cNvPr>
          <p:cNvSpPr txBox="1">
            <a:spLocks/>
          </p:cNvSpPr>
          <p:nvPr/>
        </p:nvSpPr>
        <p:spPr>
          <a:xfrm>
            <a:off x="6377143" y="5029467"/>
            <a:ext cx="5433693" cy="1152525"/>
          </a:xfrm>
          <a:prstGeom prst="rect">
            <a:avLst/>
          </a:prstGeom>
          <a:solidFill>
            <a:srgbClr val="E8E4E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Candara" panose="020E0502030303020204" pitchFamily="34" charset="0"/>
              </a:rPr>
              <a:t>Federal grants help schools with low-income students, and some communities may have to raise property taxes to close the gap. </a:t>
            </a:r>
          </a:p>
          <a:p>
            <a:pPr marL="0" indent="0">
              <a:buFont typeface="Arial" panose="020B0604020202020204" pitchFamily="34" charset="0"/>
              <a:buNone/>
            </a:pPr>
            <a:endParaRPr lang="en-US" sz="1800" dirty="0">
              <a:latin typeface="Candara" panose="020E0502030303020204" pitchFamily="34" charset="0"/>
            </a:endParaRPr>
          </a:p>
          <a:p>
            <a:pPr marL="0" indent="0">
              <a:buFont typeface="Arial" panose="020B0604020202020204" pitchFamily="34" charset="0"/>
              <a:buNone/>
            </a:pPr>
            <a:endParaRPr lang="en-US" sz="1800" dirty="0">
              <a:latin typeface="Candara" panose="020E0502030303020204" pitchFamily="34" charset="0"/>
            </a:endParaRPr>
          </a:p>
        </p:txBody>
      </p:sp>
      <p:sp>
        <p:nvSpPr>
          <p:cNvPr id="14" name="TextBox 13">
            <a:extLst>
              <a:ext uri="{FF2B5EF4-FFF2-40B4-BE49-F238E27FC236}">
                <a16:creationId xmlns:a16="http://schemas.microsoft.com/office/drawing/2014/main" id="{C74473DC-A8E1-524F-A470-21779AF979BB}"/>
              </a:ext>
            </a:extLst>
          </p:cNvPr>
          <p:cNvSpPr txBox="1"/>
          <p:nvPr/>
        </p:nvSpPr>
        <p:spPr>
          <a:xfrm>
            <a:off x="563877" y="6196225"/>
            <a:ext cx="5433693" cy="461665"/>
          </a:xfrm>
          <a:prstGeom prst="rect">
            <a:avLst/>
          </a:prstGeom>
          <a:noFill/>
        </p:spPr>
        <p:txBody>
          <a:bodyPr wrap="square" rtlCol="0">
            <a:spAutoFit/>
          </a:bodyPr>
          <a:lstStyle/>
          <a:p>
            <a:pPr algn="ctr"/>
            <a:r>
              <a:rPr lang="en-US" sz="2400" b="1" dirty="0">
                <a:solidFill>
                  <a:srgbClr val="1E1F55"/>
                </a:solidFill>
                <a:latin typeface="Candara" panose="020E0502030303020204" pitchFamily="34" charset="0"/>
              </a:rPr>
              <a:t>What else?</a:t>
            </a:r>
          </a:p>
        </p:txBody>
      </p:sp>
      <p:sp>
        <p:nvSpPr>
          <p:cNvPr id="15" name="TextBox 14">
            <a:extLst>
              <a:ext uri="{FF2B5EF4-FFF2-40B4-BE49-F238E27FC236}">
                <a16:creationId xmlns:a16="http://schemas.microsoft.com/office/drawing/2014/main" id="{598E4F62-AABF-0043-BF58-6A56C1139F25}"/>
              </a:ext>
            </a:extLst>
          </p:cNvPr>
          <p:cNvSpPr txBox="1"/>
          <p:nvPr/>
        </p:nvSpPr>
        <p:spPr>
          <a:xfrm>
            <a:off x="6377143" y="6196225"/>
            <a:ext cx="5433693" cy="461665"/>
          </a:xfrm>
          <a:prstGeom prst="rect">
            <a:avLst/>
          </a:prstGeom>
          <a:noFill/>
        </p:spPr>
        <p:txBody>
          <a:bodyPr wrap="square" rtlCol="0">
            <a:spAutoFit/>
          </a:bodyPr>
          <a:lstStyle/>
          <a:p>
            <a:pPr algn="ctr"/>
            <a:r>
              <a:rPr lang="en-US" sz="2400" b="1" dirty="0">
                <a:solidFill>
                  <a:srgbClr val="1E1F55"/>
                </a:solidFill>
                <a:latin typeface="Candara" panose="020E0502030303020204" pitchFamily="34" charset="0"/>
              </a:rPr>
              <a:t>The trade-off?</a:t>
            </a:r>
          </a:p>
        </p:txBody>
      </p:sp>
    </p:spTree>
    <p:extLst>
      <p:ext uri="{BB962C8B-B14F-4D97-AF65-F5344CB8AC3E}">
        <p14:creationId xmlns:p14="http://schemas.microsoft.com/office/powerpoint/2010/main" val="3356012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08660FA-1E1C-5643-80BC-B29B073F6B01}"/>
              </a:ext>
            </a:extLst>
          </p:cNvPr>
          <p:cNvSpPr/>
          <p:nvPr/>
        </p:nvSpPr>
        <p:spPr>
          <a:xfrm>
            <a:off x="-367097" y="1564565"/>
            <a:ext cx="3926990" cy="3926988"/>
          </a:xfrm>
          <a:prstGeom prst="ellipse">
            <a:avLst/>
          </a:prstGeom>
          <a:solidFill>
            <a:srgbClr val="1E1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a:defRPr>
            </a:lvl9pPr>
          </a:lstStyle>
          <a:p>
            <a:pPr marL="0" marR="0" lvl="0" indent="0" algn="ctr" defTabSz="228508" rtl="0" eaLnBrk="1" fontAlgn="auto"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95A83"/>
              </a:solidFill>
              <a:effectLst/>
              <a:uLnTx/>
              <a:uFillTx/>
              <a:latin typeface="Garamond" panose="02020404030301010803" pitchFamily="18" charset="0"/>
              <a:cs typeface="Arial" pitchFamily="34" charset="0"/>
              <a:sym typeface="Wingdings"/>
            </a:endParaRPr>
          </a:p>
        </p:txBody>
      </p:sp>
      <p:sp>
        <p:nvSpPr>
          <p:cNvPr id="10" name="John Jersin">
            <a:extLst>
              <a:ext uri="{FF2B5EF4-FFF2-40B4-BE49-F238E27FC236}">
                <a16:creationId xmlns:a16="http://schemas.microsoft.com/office/drawing/2014/main" id="{F1580219-967E-DE49-8A6C-137BE9E661A5}"/>
              </a:ext>
            </a:extLst>
          </p:cNvPr>
          <p:cNvSpPr txBox="1"/>
          <p:nvPr/>
        </p:nvSpPr>
        <p:spPr>
          <a:xfrm>
            <a:off x="494675" y="2726231"/>
            <a:ext cx="3360781" cy="1547152"/>
          </a:xfrm>
          <a:prstGeom prst="rect">
            <a:avLst/>
          </a:prstGeom>
          <a:noFill/>
          <a:ln w="3175" cap="flat">
            <a:noFill/>
            <a:miter lim="400000"/>
          </a:ln>
          <a:effectLst/>
          <a:extLst>
            <a:ext uri="{C572A759-6A51-4108-AA02-DFA0A04FC94B}">
              <ma14:wrappingTextBoxFlag xmlns:p14="http://schemas.microsoft.com/office/powerpoint/2010/main" xmlns:p15="http://schemas.microsoft.com/office/powerpoint/2012/main" xmlns:ma14="http://schemas.microsoft.com/office/mac/drawingml/2011/main" xmlns:a14="http://schemas.microsoft.com/office/drawing/2010/main" xmlns:m="http://schemas.openxmlformats.org/officeDocument/2006/math" xmlns="" val="1"/>
            </a:ext>
          </a:extLst>
        </p:spPr>
        <p:txBody>
          <a:bodyPr wrap="square" lIns="24065" tIns="24065" rIns="24065" bIns="24065" numCol="1" anchor="t">
            <a:spAutoFit/>
          </a:bodyPr>
          <a:lstStyle>
            <a:defPPr>
              <a:defRPr lang="en-US"/>
            </a:defPPr>
            <a:lvl1pPr marL="0" algn="l" defTabSz="914400" rtl="0" eaLnBrk="1" latinLnBrk="0" hangingPunct="1">
              <a:lnSpc>
                <a:spcPct val="70000"/>
              </a:lnSpc>
              <a:defRPr sz="9000" b="0" kern="1200">
                <a:solidFill>
                  <a:srgbClr val="006FB9"/>
                </a:solidFill>
                <a:latin typeface="+mn-lt"/>
                <a:ea typeface="+mn-ea"/>
                <a:cs typeface="+mn-cs"/>
              </a:defRPr>
            </a:lvl1pPr>
          </a:lstStyle>
          <a:p>
            <a:pPr marL="0" marR="0" lvl="0" indent="0" algn="l" defTabSz="913897" rtl="0" eaLnBrk="1" fontAlgn="auto"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Helvetica" pitchFamily="2" charset="0"/>
                <a:cs typeface="Arial" pitchFamily="34" charset="0"/>
              </a:rPr>
              <a:t>OPTION 3</a:t>
            </a:r>
          </a:p>
          <a:p>
            <a:pPr marL="0" marR="0" lvl="0" indent="0" algn="l" defTabSz="913897" rtl="0" eaLnBrk="1" fontAlgn="auto"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Helvetica" pitchFamily="2" charset="0"/>
                <a:cs typeface="Arial" pitchFamily="34" charset="0"/>
              </a:rPr>
              <a:t>Questions for deliberation </a:t>
            </a:r>
          </a:p>
        </p:txBody>
      </p:sp>
      <p:grpSp>
        <p:nvGrpSpPr>
          <p:cNvPr id="5" name="Group 4">
            <a:extLst>
              <a:ext uri="{FF2B5EF4-FFF2-40B4-BE49-F238E27FC236}">
                <a16:creationId xmlns:a16="http://schemas.microsoft.com/office/drawing/2014/main" id="{CC13EBC9-964E-D846-B408-0C460BF72DAF}"/>
              </a:ext>
            </a:extLst>
          </p:cNvPr>
          <p:cNvGrpSpPr/>
          <p:nvPr/>
        </p:nvGrpSpPr>
        <p:grpSpPr>
          <a:xfrm>
            <a:off x="4173548" y="1008426"/>
            <a:ext cx="7283208" cy="914162"/>
            <a:chOff x="10835460" y="1745505"/>
            <a:chExt cx="14570208" cy="1828800"/>
          </a:xfrm>
        </p:grpSpPr>
        <p:sp>
          <p:nvSpPr>
            <p:cNvPr id="14" name="Oval 13">
              <a:extLst>
                <a:ext uri="{FF2B5EF4-FFF2-40B4-BE49-F238E27FC236}">
                  <a16:creationId xmlns:a16="http://schemas.microsoft.com/office/drawing/2014/main" id="{8DFA0611-1A00-FF45-9DB4-91EA0D11339B}"/>
                </a:ext>
              </a:extLst>
            </p:cNvPr>
            <p:cNvSpPr/>
            <p:nvPr/>
          </p:nvSpPr>
          <p:spPr>
            <a:xfrm>
              <a:off x="10835460" y="2114407"/>
              <a:ext cx="1188720" cy="1188719"/>
            </a:xfrm>
            <a:prstGeom prst="ellipse">
              <a:avLst/>
            </a:prstGeom>
            <a:solidFill>
              <a:srgbClr val="1E1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228508" rtl="0" eaLnBrk="1" fontAlgn="auto"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95A83"/>
                </a:solidFill>
                <a:effectLst/>
                <a:uLnTx/>
                <a:uFillTx/>
                <a:latin typeface="Garamond" panose="02020404030301010803" pitchFamily="18" charset="0"/>
                <a:ea typeface="+mn-ea"/>
                <a:cs typeface="Arial" pitchFamily="34" charset="0"/>
              </a:endParaRPr>
            </a:p>
          </p:txBody>
        </p:sp>
        <p:sp>
          <p:nvSpPr>
            <p:cNvPr id="15" name="Rectangle 14">
              <a:extLst>
                <a:ext uri="{FF2B5EF4-FFF2-40B4-BE49-F238E27FC236}">
                  <a16:creationId xmlns:a16="http://schemas.microsoft.com/office/drawing/2014/main" id="{40BA6A6C-F004-F445-9942-A621CDCD4F1F}"/>
                </a:ext>
              </a:extLst>
            </p:cNvPr>
            <p:cNvSpPr/>
            <p:nvPr/>
          </p:nvSpPr>
          <p:spPr>
            <a:xfrm>
              <a:off x="11144356" y="1745505"/>
              <a:ext cx="1145162"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100000"/>
                </a:lnSpc>
                <a:spcBef>
                  <a:spcPct val="0"/>
                </a:spcBef>
                <a:spcAft>
                  <a:spcPct val="0"/>
                </a:spcAft>
                <a:buClrTx/>
                <a:buSzTx/>
                <a:buFontTx/>
                <a:buNone/>
                <a:tabLst/>
                <a:defRPr/>
              </a:pPr>
              <a:r>
                <a:rPr kumimoji="0" lang="en-US" sz="3898" b="0" i="0" u="none" strike="noStrike" kern="1200" cap="none" spc="0" normalizeH="0" baseline="0" noProof="0" dirty="0">
                  <a:ln>
                    <a:noFill/>
                  </a:ln>
                  <a:solidFill>
                    <a:srgbClr val="FDFAF5"/>
                  </a:solidFill>
                  <a:effectLst/>
                  <a:uLnTx/>
                  <a:uFillTx/>
                  <a:latin typeface="Helvetica" pitchFamily="2" charset="0"/>
                  <a:ea typeface="+mn-ea"/>
                  <a:cs typeface="Arial" pitchFamily="34" charset="0"/>
                </a:rPr>
                <a:t>1</a:t>
              </a:r>
            </a:p>
          </p:txBody>
        </p:sp>
        <p:sp>
          <p:nvSpPr>
            <p:cNvPr id="13" name="Rectangle 12">
              <a:extLst>
                <a:ext uri="{FF2B5EF4-FFF2-40B4-BE49-F238E27FC236}">
                  <a16:creationId xmlns:a16="http://schemas.microsoft.com/office/drawing/2014/main" id="{A123F226-A07F-CF43-9A5C-4D05F4F0AF8F}"/>
                </a:ext>
              </a:extLst>
            </p:cNvPr>
            <p:cNvSpPr/>
            <p:nvPr/>
          </p:nvSpPr>
          <p:spPr>
            <a:xfrm>
              <a:off x="12376465" y="1885930"/>
              <a:ext cx="13029203" cy="1543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1D366D"/>
                  </a:solidFill>
                  <a:effectLst/>
                  <a:uLnTx/>
                  <a:uFillTx/>
                  <a:latin typeface="Candara" panose="020E0502030303020204" pitchFamily="34" charset="0"/>
                  <a:ea typeface="+mn-ea"/>
                  <a:cs typeface="Arial" pitchFamily="34" charset="0"/>
                </a:rPr>
                <a:t>This option assumes that local decisions will be better decisions. But what will  happen to people living in communities where local governments are biased or inept or corrupt?</a:t>
              </a:r>
            </a:p>
          </p:txBody>
        </p:sp>
      </p:grpSp>
      <p:grpSp>
        <p:nvGrpSpPr>
          <p:cNvPr id="6" name="Group 5">
            <a:extLst>
              <a:ext uri="{FF2B5EF4-FFF2-40B4-BE49-F238E27FC236}">
                <a16:creationId xmlns:a16="http://schemas.microsoft.com/office/drawing/2014/main" id="{B1E308DE-CDED-C94C-B765-D9C214F78EBB}"/>
              </a:ext>
            </a:extLst>
          </p:cNvPr>
          <p:cNvGrpSpPr/>
          <p:nvPr/>
        </p:nvGrpSpPr>
        <p:grpSpPr>
          <a:xfrm>
            <a:off x="4173548" y="3017064"/>
            <a:ext cx="7419738" cy="914162"/>
            <a:chOff x="10835460" y="4637024"/>
            <a:chExt cx="14843339" cy="1828800"/>
          </a:xfrm>
        </p:grpSpPr>
        <p:grpSp>
          <p:nvGrpSpPr>
            <p:cNvPr id="4" name="Group 3">
              <a:extLst>
                <a:ext uri="{FF2B5EF4-FFF2-40B4-BE49-F238E27FC236}">
                  <a16:creationId xmlns:a16="http://schemas.microsoft.com/office/drawing/2014/main" id="{02E50F16-0522-7E40-A2A6-B731A38A4DE3}"/>
                </a:ext>
              </a:extLst>
            </p:cNvPr>
            <p:cNvGrpSpPr/>
            <p:nvPr/>
          </p:nvGrpSpPr>
          <p:grpSpPr>
            <a:xfrm>
              <a:off x="10835460" y="4637024"/>
              <a:ext cx="1461115" cy="1828800"/>
              <a:chOff x="10835460" y="4637024"/>
              <a:chExt cx="1461115" cy="1828800"/>
            </a:xfrm>
          </p:grpSpPr>
          <p:sp>
            <p:nvSpPr>
              <p:cNvPr id="19" name="Oval 18">
                <a:extLst>
                  <a:ext uri="{FF2B5EF4-FFF2-40B4-BE49-F238E27FC236}">
                    <a16:creationId xmlns:a16="http://schemas.microsoft.com/office/drawing/2014/main" id="{3F038128-ADF1-984F-95AC-384050D57526}"/>
                  </a:ext>
                </a:extLst>
              </p:cNvPr>
              <p:cNvSpPr/>
              <p:nvPr/>
            </p:nvSpPr>
            <p:spPr>
              <a:xfrm>
                <a:off x="10835460" y="4988436"/>
                <a:ext cx="1188720" cy="1188719"/>
              </a:xfrm>
              <a:prstGeom prst="ellipse">
                <a:avLst/>
              </a:prstGeom>
              <a:solidFill>
                <a:srgbClr val="1E1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228508" rtl="0" eaLnBrk="1" fontAlgn="auto"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95A83"/>
                  </a:solidFill>
                  <a:effectLst/>
                  <a:uLnTx/>
                  <a:uFillTx/>
                  <a:latin typeface="Garamond" panose="02020404030301010803" pitchFamily="18" charset="0"/>
                  <a:ea typeface="+mn-ea"/>
                  <a:cs typeface="Arial" pitchFamily="34" charset="0"/>
                </a:endParaRPr>
              </a:p>
            </p:txBody>
          </p:sp>
          <p:sp>
            <p:nvSpPr>
              <p:cNvPr id="20" name="Rectangle 19">
                <a:extLst>
                  <a:ext uri="{FF2B5EF4-FFF2-40B4-BE49-F238E27FC236}">
                    <a16:creationId xmlns:a16="http://schemas.microsoft.com/office/drawing/2014/main" id="{C575502A-ECB5-664A-91D2-907461D56B3E}"/>
                  </a:ext>
                </a:extLst>
              </p:cNvPr>
              <p:cNvSpPr/>
              <p:nvPr/>
            </p:nvSpPr>
            <p:spPr>
              <a:xfrm>
                <a:off x="11107855" y="4637024"/>
                <a:ext cx="118872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100000"/>
                  </a:lnSpc>
                  <a:spcBef>
                    <a:spcPct val="0"/>
                  </a:spcBef>
                  <a:spcAft>
                    <a:spcPct val="0"/>
                  </a:spcAft>
                  <a:buClrTx/>
                  <a:buSzTx/>
                  <a:buFontTx/>
                  <a:buNone/>
                  <a:tabLst/>
                  <a:defRPr/>
                </a:pPr>
                <a:r>
                  <a:rPr kumimoji="0" lang="en-US" sz="3898" b="0" i="0" u="none" strike="noStrike" kern="1200" cap="none" spc="0" normalizeH="0" baseline="0" noProof="0" dirty="0">
                    <a:ln>
                      <a:noFill/>
                    </a:ln>
                    <a:solidFill>
                      <a:srgbClr val="FDFAF5"/>
                    </a:solidFill>
                    <a:effectLst/>
                    <a:uLnTx/>
                    <a:uFillTx/>
                    <a:latin typeface="Helvetica" pitchFamily="2" charset="0"/>
                    <a:ea typeface="+mn-ea"/>
                    <a:cs typeface="Arial" pitchFamily="34" charset="0"/>
                  </a:rPr>
                  <a:t>2</a:t>
                </a:r>
              </a:p>
            </p:txBody>
          </p:sp>
        </p:grpSp>
        <p:sp>
          <p:nvSpPr>
            <p:cNvPr id="18" name="Rectangle 17">
              <a:extLst>
                <a:ext uri="{FF2B5EF4-FFF2-40B4-BE49-F238E27FC236}">
                  <a16:creationId xmlns:a16="http://schemas.microsoft.com/office/drawing/2014/main" id="{02A8A406-3821-C341-A993-8CD008B26ABB}"/>
                </a:ext>
              </a:extLst>
            </p:cNvPr>
            <p:cNvSpPr/>
            <p:nvPr/>
          </p:nvSpPr>
          <p:spPr>
            <a:xfrm>
              <a:off x="12376465" y="4830896"/>
              <a:ext cx="13302334" cy="1543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1D366D"/>
                  </a:solidFill>
                  <a:effectLst/>
                  <a:uLnTx/>
                  <a:uFillTx/>
                  <a:latin typeface="Candara" panose="020E0502030303020204" pitchFamily="34" charset="0"/>
                  <a:ea typeface="+mn-ea"/>
                  <a:cs typeface="Arial" pitchFamily="34" charset="0"/>
                </a:rPr>
                <a:t>What will happen to our country in 20 or 30 years if citizens focus mainly on local problems and issues? Isn’t this approach like giving up on our national government?</a:t>
              </a:r>
            </a:p>
          </p:txBody>
        </p:sp>
      </p:grpSp>
      <p:pic>
        <p:nvPicPr>
          <p:cNvPr id="31" name="MW_T" descr="1082965,C,25528,47502263-22da-4cc8-8d1b-c0c5ef429aa1,2" hidden="1"/>
          <p:cNvPicPr/>
          <p:nvPr/>
        </p:nvPicPr>
        <p:blipFill>
          <a:blip r:embed="rId3"/>
          <a:stretch>
            <a:fillRect/>
          </a:stretch>
        </p:blipFill>
        <p:spPr>
          <a:xfrm>
            <a:off x="794" y="894"/>
            <a:ext cx="6348" cy="6348"/>
          </a:xfrm>
          <a:prstGeom prst="rect">
            <a:avLst/>
          </a:prstGeom>
        </p:spPr>
      </p:pic>
      <p:pic>
        <p:nvPicPr>
          <p:cNvPr id="32" name="MW_T" descr="1038086,C,27223,c6b1d958-9b4f-4e26-9f40-d84f47146f76,1" hidden="1"/>
          <p:cNvPicPr/>
          <p:nvPr/>
        </p:nvPicPr>
        <p:blipFill>
          <a:blip r:embed="rId3"/>
          <a:stretch>
            <a:fillRect/>
          </a:stretch>
        </p:blipFill>
        <p:spPr>
          <a:xfrm>
            <a:off x="794" y="447"/>
            <a:ext cx="12698" cy="12698"/>
          </a:xfrm>
          <a:prstGeom prst="rect">
            <a:avLst/>
          </a:prstGeom>
        </p:spPr>
      </p:pic>
      <p:sp>
        <p:nvSpPr>
          <p:cNvPr id="8" name="TextBox 7">
            <a:extLst>
              <a:ext uri="{FF2B5EF4-FFF2-40B4-BE49-F238E27FC236}">
                <a16:creationId xmlns:a16="http://schemas.microsoft.com/office/drawing/2014/main" id="{E3CDA7FE-0A22-E044-B592-B28086E723BF}"/>
              </a:ext>
            </a:extLst>
          </p:cNvPr>
          <p:cNvSpPr txBox="1"/>
          <p:nvPr/>
        </p:nvSpPr>
        <p:spPr>
          <a:xfrm>
            <a:off x="5254171" y="539931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345"/>
              </a:solidFill>
              <a:effectLst/>
              <a:uLnTx/>
              <a:uFillTx/>
              <a:latin typeface="LKN Sans" panose="02000503040000020003" pitchFamily="2" charset="0"/>
              <a:ea typeface="+mn-ea"/>
              <a:cs typeface="+mn-cs"/>
            </a:endParaRPr>
          </a:p>
        </p:txBody>
      </p:sp>
      <p:sp>
        <p:nvSpPr>
          <p:cNvPr id="11" name="TextBox 10">
            <a:extLst>
              <a:ext uri="{FF2B5EF4-FFF2-40B4-BE49-F238E27FC236}">
                <a16:creationId xmlns:a16="http://schemas.microsoft.com/office/drawing/2014/main" id="{44A951AF-24F5-AD48-957E-B69174C15F52}"/>
              </a:ext>
            </a:extLst>
          </p:cNvPr>
          <p:cNvSpPr txBox="1"/>
          <p:nvPr/>
        </p:nvSpPr>
        <p:spPr>
          <a:xfrm>
            <a:off x="7707086" y="644434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345"/>
              </a:solidFill>
              <a:effectLst/>
              <a:uLnTx/>
              <a:uFillTx/>
              <a:latin typeface="LKN Sans" panose="02000503040000020003" pitchFamily="2" charset="0"/>
              <a:ea typeface="+mn-ea"/>
              <a:cs typeface="+mn-cs"/>
            </a:endParaRPr>
          </a:p>
        </p:txBody>
      </p:sp>
      <p:grpSp>
        <p:nvGrpSpPr>
          <p:cNvPr id="44" name="Group 43">
            <a:extLst>
              <a:ext uri="{FF2B5EF4-FFF2-40B4-BE49-F238E27FC236}">
                <a16:creationId xmlns:a16="http://schemas.microsoft.com/office/drawing/2014/main" id="{3C6406C5-5516-B04B-935E-C1C70FA7A8ED}"/>
              </a:ext>
            </a:extLst>
          </p:cNvPr>
          <p:cNvGrpSpPr/>
          <p:nvPr/>
        </p:nvGrpSpPr>
        <p:grpSpPr>
          <a:xfrm>
            <a:off x="4173548" y="5099180"/>
            <a:ext cx="7419738" cy="914162"/>
            <a:chOff x="10835460" y="10432397"/>
            <a:chExt cx="14843341" cy="1828800"/>
          </a:xfrm>
        </p:grpSpPr>
        <p:sp>
          <p:nvSpPr>
            <p:cNvPr id="45" name="Oval 44">
              <a:extLst>
                <a:ext uri="{FF2B5EF4-FFF2-40B4-BE49-F238E27FC236}">
                  <a16:creationId xmlns:a16="http://schemas.microsoft.com/office/drawing/2014/main" id="{E48B6EF0-CE5C-B74F-B378-3092CD82B2C2}"/>
                </a:ext>
              </a:extLst>
            </p:cNvPr>
            <p:cNvSpPr/>
            <p:nvPr/>
          </p:nvSpPr>
          <p:spPr>
            <a:xfrm>
              <a:off x="10835460" y="10785122"/>
              <a:ext cx="1188720" cy="1188719"/>
            </a:xfrm>
            <a:prstGeom prst="ellipse">
              <a:avLst/>
            </a:prstGeom>
            <a:solidFill>
              <a:srgbClr val="1E1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228508" rtl="0" eaLnBrk="1" fontAlgn="auto"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DFAF5"/>
                </a:solidFill>
                <a:effectLst/>
                <a:uLnTx/>
                <a:uFillTx/>
                <a:latin typeface="Garamond" panose="02020404030301010803" pitchFamily="18" charset="0"/>
                <a:ea typeface="+mn-ea"/>
                <a:cs typeface="Arial" pitchFamily="34" charset="0"/>
              </a:endParaRPr>
            </a:p>
          </p:txBody>
        </p:sp>
        <p:sp>
          <p:nvSpPr>
            <p:cNvPr id="46" name="Rectangle 45">
              <a:extLst>
                <a:ext uri="{FF2B5EF4-FFF2-40B4-BE49-F238E27FC236}">
                  <a16:creationId xmlns:a16="http://schemas.microsoft.com/office/drawing/2014/main" id="{6FE2C39D-5A2B-B748-BD9B-D611DA0B0C1F}"/>
                </a:ext>
              </a:extLst>
            </p:cNvPr>
            <p:cNvSpPr/>
            <p:nvPr/>
          </p:nvSpPr>
          <p:spPr>
            <a:xfrm>
              <a:off x="11069035" y="10432397"/>
              <a:ext cx="118872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100000"/>
                </a:lnSpc>
                <a:spcBef>
                  <a:spcPct val="0"/>
                </a:spcBef>
                <a:spcAft>
                  <a:spcPct val="0"/>
                </a:spcAft>
                <a:buClrTx/>
                <a:buSzTx/>
                <a:buFontTx/>
                <a:buNone/>
                <a:tabLst/>
                <a:defRPr/>
              </a:pPr>
              <a:r>
                <a:rPr kumimoji="0" lang="en-US" sz="3898" b="0" i="0" u="none" strike="noStrike" kern="1200" cap="none" spc="0" normalizeH="0" baseline="0" noProof="0" dirty="0">
                  <a:ln>
                    <a:noFill/>
                  </a:ln>
                  <a:solidFill>
                    <a:srgbClr val="FDFAF5"/>
                  </a:solidFill>
                  <a:effectLst/>
                  <a:uLnTx/>
                  <a:uFillTx/>
                  <a:latin typeface="Helvetica" pitchFamily="2" charset="0"/>
                  <a:ea typeface="+mn-ea"/>
                  <a:cs typeface="Arial" pitchFamily="34" charset="0"/>
                </a:rPr>
                <a:t>3</a:t>
              </a:r>
            </a:p>
          </p:txBody>
        </p:sp>
        <p:sp>
          <p:nvSpPr>
            <p:cNvPr id="47" name="Rectangle 46">
              <a:extLst>
                <a:ext uri="{FF2B5EF4-FFF2-40B4-BE49-F238E27FC236}">
                  <a16:creationId xmlns:a16="http://schemas.microsoft.com/office/drawing/2014/main" id="{1681E175-01B8-724D-9E3E-D36EC82383AF}"/>
                </a:ext>
              </a:extLst>
            </p:cNvPr>
            <p:cNvSpPr/>
            <p:nvPr/>
          </p:nvSpPr>
          <p:spPr>
            <a:xfrm>
              <a:off x="12376465" y="10574932"/>
              <a:ext cx="13302336" cy="1543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l" defTabSz="228508" rtl="0" eaLnBrk="1" fontAlgn="auto"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1D366D"/>
                  </a:solidFill>
                  <a:effectLst/>
                  <a:uLnTx/>
                  <a:uFillTx/>
                  <a:latin typeface="Candara" panose="020E0502030303020204" pitchFamily="34" charset="0"/>
                  <a:ea typeface="+mn-ea"/>
                  <a:cs typeface="Arial" pitchFamily="34" charset="0"/>
                </a:rPr>
                <a:t>This option would shift more problem-solving responsibility to local communities. What role do each of us play in our neighborhoods and cities to make that work?</a:t>
              </a:r>
            </a:p>
          </p:txBody>
        </p:sp>
      </p:grpSp>
      <p:sp>
        <p:nvSpPr>
          <p:cNvPr id="2" name="TextBox 1">
            <a:extLst>
              <a:ext uri="{FF2B5EF4-FFF2-40B4-BE49-F238E27FC236}">
                <a16:creationId xmlns:a16="http://schemas.microsoft.com/office/drawing/2014/main" id="{4B1980C2-8407-104E-9E87-586FB35B2B41}"/>
              </a:ext>
            </a:extLst>
          </p:cNvPr>
          <p:cNvSpPr txBox="1"/>
          <p:nvPr/>
        </p:nvSpPr>
        <p:spPr>
          <a:xfrm>
            <a:off x="2755392" y="170688"/>
            <a:ext cx="0" cy="0"/>
          </a:xfrm>
          <a:prstGeom prst="rect">
            <a:avLst/>
          </a:prstGeom>
          <a:noFill/>
        </p:spPr>
        <p:txBody>
          <a:bodyPr wrap="none" lIns="0" tIns="0" rIns="0" bIns="0" rtlCol="0">
            <a:noAutofit/>
          </a:bodyPr>
          <a:lstStyle/>
          <a:p>
            <a:pPr algn="l"/>
            <a:endParaRPr lang="en-US" dirty="0">
              <a:latin typeface="LKN Sans" panose="02000503040000020003" pitchFamily="2" charset="0"/>
            </a:endParaRPr>
          </a:p>
        </p:txBody>
      </p:sp>
    </p:spTree>
    <p:extLst>
      <p:ext uri="{BB962C8B-B14F-4D97-AF65-F5344CB8AC3E}">
        <p14:creationId xmlns:p14="http://schemas.microsoft.com/office/powerpoint/2010/main" val="238386542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2F1CC-4F1C-DD45-8CA9-6CB83F6AEF29}"/>
              </a:ext>
            </a:extLst>
          </p:cNvPr>
          <p:cNvSpPr>
            <a:spLocks noGrp="1"/>
          </p:cNvSpPr>
          <p:nvPr>
            <p:ph type="title"/>
          </p:nvPr>
        </p:nvSpPr>
        <p:spPr>
          <a:xfrm>
            <a:off x="838199" y="195884"/>
            <a:ext cx="10515600" cy="1325563"/>
          </a:xfrm>
        </p:spPr>
        <p:txBody>
          <a:bodyPr>
            <a:normAutofit/>
          </a:bodyPr>
          <a:lstStyle/>
          <a:p>
            <a:pPr algn="ctr"/>
            <a:r>
              <a:rPr lang="en-US" sz="4000" b="1" dirty="0">
                <a:solidFill>
                  <a:srgbClr val="1E1F55"/>
                </a:solidFill>
                <a:latin typeface="Helvetica" pitchFamily="2" charset="0"/>
              </a:rPr>
              <a:t>Holding a Deliberative Forum</a:t>
            </a:r>
          </a:p>
        </p:txBody>
      </p:sp>
      <p:sp>
        <p:nvSpPr>
          <p:cNvPr id="3" name="Content Placeholder 2">
            <a:extLst>
              <a:ext uri="{FF2B5EF4-FFF2-40B4-BE49-F238E27FC236}">
                <a16:creationId xmlns:a16="http://schemas.microsoft.com/office/drawing/2014/main" id="{A9B42D94-A8AB-9342-878B-4352DF5B76E7}"/>
              </a:ext>
            </a:extLst>
          </p:cNvPr>
          <p:cNvSpPr>
            <a:spLocks noGrp="1"/>
          </p:cNvSpPr>
          <p:nvPr>
            <p:ph sz="half" idx="1"/>
          </p:nvPr>
        </p:nvSpPr>
        <p:spPr>
          <a:xfrm>
            <a:off x="634911" y="1825625"/>
            <a:ext cx="2516167" cy="4351338"/>
          </a:xfrm>
          <a:solidFill>
            <a:srgbClr val="F0A83C">
              <a:alpha val="60000"/>
            </a:srgbClr>
          </a:solidFill>
        </p:spPr>
        <p:txBody>
          <a:bodyPr>
            <a:normAutofit/>
          </a:bodyPr>
          <a:lstStyle/>
          <a:p>
            <a:pPr marL="0" indent="0">
              <a:buNone/>
            </a:pPr>
            <a:endParaRPr lang="en-US" sz="2000" dirty="0"/>
          </a:p>
          <a:p>
            <a:pPr marL="0" indent="0">
              <a:buNone/>
            </a:pPr>
            <a:r>
              <a:rPr lang="en-US" sz="2000" dirty="0"/>
              <a:t>Review ground rules.</a:t>
            </a:r>
          </a:p>
          <a:p>
            <a:pPr marL="0" indent="0">
              <a:buNone/>
            </a:pPr>
            <a:r>
              <a:rPr lang="en-US" sz="2000" dirty="0"/>
              <a:t>Introduce the issue.</a:t>
            </a:r>
          </a:p>
        </p:txBody>
      </p:sp>
      <p:sp>
        <p:nvSpPr>
          <p:cNvPr id="4" name="Content Placeholder 3">
            <a:extLst>
              <a:ext uri="{FF2B5EF4-FFF2-40B4-BE49-F238E27FC236}">
                <a16:creationId xmlns:a16="http://schemas.microsoft.com/office/drawing/2014/main" id="{293A4B7B-0940-A444-B25A-10CAC80E5401}"/>
              </a:ext>
            </a:extLst>
          </p:cNvPr>
          <p:cNvSpPr>
            <a:spLocks noGrp="1"/>
          </p:cNvSpPr>
          <p:nvPr>
            <p:ph sz="half" idx="2"/>
          </p:nvPr>
        </p:nvSpPr>
        <p:spPr>
          <a:xfrm>
            <a:off x="3408121" y="1834976"/>
            <a:ext cx="2514083" cy="4351338"/>
          </a:xfrm>
          <a:solidFill>
            <a:srgbClr val="5FC2DC">
              <a:alpha val="69804"/>
            </a:srgbClr>
          </a:solidFill>
        </p:spPr>
        <p:txBody>
          <a:bodyPr>
            <a:normAutofit/>
          </a:bodyPr>
          <a:lstStyle/>
          <a:p>
            <a:pPr marL="0" indent="0">
              <a:buNone/>
            </a:pPr>
            <a:endParaRPr lang="en-US" sz="2000" dirty="0"/>
          </a:p>
          <a:p>
            <a:pPr marL="0" indent="0">
              <a:buNone/>
            </a:pPr>
            <a:r>
              <a:rPr lang="en-US" sz="2000" dirty="0"/>
              <a:t>Ask people to describe how the issue affects them, their families, or friends.</a:t>
            </a:r>
          </a:p>
        </p:txBody>
      </p:sp>
      <p:sp>
        <p:nvSpPr>
          <p:cNvPr id="9" name="Content Placeholder 3">
            <a:extLst>
              <a:ext uri="{FF2B5EF4-FFF2-40B4-BE49-F238E27FC236}">
                <a16:creationId xmlns:a16="http://schemas.microsoft.com/office/drawing/2014/main" id="{79AE5E20-7269-E240-967A-08ABE472A315}"/>
              </a:ext>
            </a:extLst>
          </p:cNvPr>
          <p:cNvSpPr txBox="1">
            <a:spLocks/>
          </p:cNvSpPr>
          <p:nvPr/>
        </p:nvSpPr>
        <p:spPr>
          <a:xfrm>
            <a:off x="6171412" y="1834976"/>
            <a:ext cx="2506251" cy="4351338"/>
          </a:xfrm>
          <a:prstGeom prst="rect">
            <a:avLst/>
          </a:prstGeom>
          <a:solidFill>
            <a:srgbClr val="FDDB6B">
              <a:alpha val="89804"/>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Consider each option one at a time. </a:t>
            </a:r>
          </a:p>
          <a:p>
            <a:pPr marL="0" indent="0">
              <a:buFont typeface="Arial" panose="020B0604020202020204" pitchFamily="34" charset="0"/>
              <a:buNone/>
            </a:pPr>
            <a:r>
              <a:rPr lang="en-US" sz="2000" dirty="0"/>
              <a:t>Allow equal time for each.</a:t>
            </a:r>
          </a:p>
          <a:p>
            <a:pPr marL="409575" indent="-409575"/>
            <a:r>
              <a:rPr lang="en-US" sz="2000" dirty="0"/>
              <a:t>What is attractive?</a:t>
            </a:r>
          </a:p>
          <a:p>
            <a:pPr marL="409575" indent="-409575"/>
            <a:r>
              <a:rPr lang="en-US" sz="2000" dirty="0"/>
              <a:t>What about the drawbacks?</a:t>
            </a:r>
          </a:p>
          <a:p>
            <a:pPr marL="0" indent="0">
              <a:buFont typeface="Arial" panose="020B0604020202020204" pitchFamily="34" charset="0"/>
              <a:buNone/>
            </a:pPr>
            <a:endParaRPr lang="en-US" sz="2000" dirty="0"/>
          </a:p>
        </p:txBody>
      </p:sp>
      <p:sp>
        <p:nvSpPr>
          <p:cNvPr id="10" name="Content Placeholder 3">
            <a:extLst>
              <a:ext uri="{FF2B5EF4-FFF2-40B4-BE49-F238E27FC236}">
                <a16:creationId xmlns:a16="http://schemas.microsoft.com/office/drawing/2014/main" id="{8D224CFA-8F77-D140-A462-3446B2C49C3B}"/>
              </a:ext>
            </a:extLst>
          </p:cNvPr>
          <p:cNvSpPr txBox="1">
            <a:spLocks/>
          </p:cNvSpPr>
          <p:nvPr/>
        </p:nvSpPr>
        <p:spPr>
          <a:xfrm>
            <a:off x="8942539" y="1825625"/>
            <a:ext cx="2506250" cy="4351338"/>
          </a:xfrm>
          <a:prstGeom prst="rect">
            <a:avLst/>
          </a:prstGeom>
          <a:solidFill>
            <a:srgbClr val="CDE6AA">
              <a:alpha val="65098"/>
            </a:srgb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Review the conversation as a group.</a:t>
            </a:r>
          </a:p>
          <a:p>
            <a:pPr marL="347663" indent="-347663"/>
            <a:r>
              <a:rPr lang="en-US" sz="2000" dirty="0"/>
              <a:t>What areas of common ground were apparent?</a:t>
            </a:r>
          </a:p>
          <a:p>
            <a:pPr marL="347663" indent="-347663"/>
            <a:r>
              <a:rPr lang="en-US" sz="2000" dirty="0"/>
              <a:t>What tensions and trade-offs were most difficult?</a:t>
            </a:r>
          </a:p>
          <a:p>
            <a:pPr marL="347663" indent="-347663"/>
            <a:r>
              <a:rPr lang="en-US" sz="2000" dirty="0"/>
              <a:t>Whom else do we need to hear from?</a:t>
            </a:r>
          </a:p>
        </p:txBody>
      </p:sp>
      <p:sp>
        <p:nvSpPr>
          <p:cNvPr id="13" name="TextBox 12">
            <a:extLst>
              <a:ext uri="{FF2B5EF4-FFF2-40B4-BE49-F238E27FC236}">
                <a16:creationId xmlns:a16="http://schemas.microsoft.com/office/drawing/2014/main" id="{277C478C-E77E-7441-9426-80D78A3E8567}"/>
              </a:ext>
            </a:extLst>
          </p:cNvPr>
          <p:cNvSpPr txBox="1"/>
          <p:nvPr/>
        </p:nvSpPr>
        <p:spPr>
          <a:xfrm>
            <a:off x="639869" y="1535799"/>
            <a:ext cx="2506249" cy="369332"/>
          </a:xfrm>
          <a:prstGeom prst="rect">
            <a:avLst/>
          </a:prstGeom>
          <a:solidFill>
            <a:srgbClr val="004A85"/>
          </a:solidFill>
        </p:spPr>
        <p:txBody>
          <a:bodyPr wrap="square" rtlCol="0">
            <a:spAutoFit/>
          </a:bodyPr>
          <a:lstStyle/>
          <a:p>
            <a:pPr algn="ctr"/>
            <a:r>
              <a:rPr lang="en-US" dirty="0">
                <a:solidFill>
                  <a:schemeClr val="bg1"/>
                </a:solidFill>
              </a:rPr>
              <a:t>1. Introduction</a:t>
            </a:r>
          </a:p>
        </p:txBody>
      </p:sp>
      <p:sp>
        <p:nvSpPr>
          <p:cNvPr id="14" name="TextBox 13">
            <a:extLst>
              <a:ext uri="{FF2B5EF4-FFF2-40B4-BE49-F238E27FC236}">
                <a16:creationId xmlns:a16="http://schemas.microsoft.com/office/drawing/2014/main" id="{1E4447C3-EB6C-E346-B54E-746F38C41E7B}"/>
              </a:ext>
            </a:extLst>
          </p:cNvPr>
          <p:cNvSpPr txBox="1"/>
          <p:nvPr/>
        </p:nvSpPr>
        <p:spPr>
          <a:xfrm>
            <a:off x="3408121" y="1535799"/>
            <a:ext cx="2514083" cy="369332"/>
          </a:xfrm>
          <a:prstGeom prst="rect">
            <a:avLst/>
          </a:prstGeom>
          <a:solidFill>
            <a:srgbClr val="004A85"/>
          </a:solidFill>
        </p:spPr>
        <p:txBody>
          <a:bodyPr wrap="square" rtlCol="0">
            <a:spAutoFit/>
          </a:bodyPr>
          <a:lstStyle/>
          <a:p>
            <a:pPr algn="ctr"/>
            <a:r>
              <a:rPr lang="en-US" dirty="0">
                <a:solidFill>
                  <a:schemeClr val="bg1"/>
                </a:solidFill>
              </a:rPr>
              <a:t>2. Connect to Issue</a:t>
            </a:r>
          </a:p>
        </p:txBody>
      </p:sp>
      <p:sp>
        <p:nvSpPr>
          <p:cNvPr id="15" name="TextBox 14">
            <a:extLst>
              <a:ext uri="{FF2B5EF4-FFF2-40B4-BE49-F238E27FC236}">
                <a16:creationId xmlns:a16="http://schemas.microsoft.com/office/drawing/2014/main" id="{9A0AA0E2-CA05-974F-9FAA-9E2CE3140D23}"/>
              </a:ext>
            </a:extLst>
          </p:cNvPr>
          <p:cNvSpPr txBox="1"/>
          <p:nvPr/>
        </p:nvSpPr>
        <p:spPr>
          <a:xfrm>
            <a:off x="6171414" y="1521447"/>
            <a:ext cx="2506249" cy="369332"/>
          </a:xfrm>
          <a:prstGeom prst="rect">
            <a:avLst/>
          </a:prstGeom>
          <a:solidFill>
            <a:srgbClr val="004A85"/>
          </a:solidFill>
        </p:spPr>
        <p:txBody>
          <a:bodyPr wrap="square" rtlCol="0">
            <a:spAutoFit/>
          </a:bodyPr>
          <a:lstStyle/>
          <a:p>
            <a:pPr algn="ctr"/>
            <a:r>
              <a:rPr lang="en-US" dirty="0">
                <a:solidFill>
                  <a:schemeClr val="bg1"/>
                </a:solidFill>
              </a:rPr>
              <a:t>3. Consider Each Option</a:t>
            </a:r>
          </a:p>
        </p:txBody>
      </p:sp>
      <p:sp>
        <p:nvSpPr>
          <p:cNvPr id="16" name="TextBox 15">
            <a:extLst>
              <a:ext uri="{FF2B5EF4-FFF2-40B4-BE49-F238E27FC236}">
                <a16:creationId xmlns:a16="http://schemas.microsoft.com/office/drawing/2014/main" id="{9790C919-24C8-484B-A12E-0ADEF32AED80}"/>
              </a:ext>
            </a:extLst>
          </p:cNvPr>
          <p:cNvSpPr txBox="1"/>
          <p:nvPr/>
        </p:nvSpPr>
        <p:spPr>
          <a:xfrm>
            <a:off x="8942541" y="1518157"/>
            <a:ext cx="2506248" cy="369332"/>
          </a:xfrm>
          <a:prstGeom prst="rect">
            <a:avLst/>
          </a:prstGeom>
          <a:solidFill>
            <a:srgbClr val="004A85"/>
          </a:solidFill>
        </p:spPr>
        <p:txBody>
          <a:bodyPr wrap="square" rtlCol="0">
            <a:spAutoFit/>
          </a:bodyPr>
          <a:lstStyle/>
          <a:p>
            <a:pPr algn="ctr"/>
            <a:r>
              <a:rPr lang="en-US" dirty="0">
                <a:solidFill>
                  <a:schemeClr val="bg1"/>
                </a:solidFill>
              </a:rPr>
              <a:t>4. Review and Reflect</a:t>
            </a:r>
          </a:p>
        </p:txBody>
      </p:sp>
      <p:sp>
        <p:nvSpPr>
          <p:cNvPr id="17" name="Right Arrow 16">
            <a:extLst>
              <a:ext uri="{FF2B5EF4-FFF2-40B4-BE49-F238E27FC236}">
                <a16:creationId xmlns:a16="http://schemas.microsoft.com/office/drawing/2014/main" id="{480A319D-5A34-0049-B3D8-FAC4B5EFB0BC}"/>
              </a:ext>
            </a:extLst>
          </p:cNvPr>
          <p:cNvSpPr/>
          <p:nvPr/>
        </p:nvSpPr>
        <p:spPr>
          <a:xfrm>
            <a:off x="2989416" y="4709786"/>
            <a:ext cx="731520" cy="36576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a:extLst>
              <a:ext uri="{FF2B5EF4-FFF2-40B4-BE49-F238E27FC236}">
                <a16:creationId xmlns:a16="http://schemas.microsoft.com/office/drawing/2014/main" id="{717AD8DF-705C-D841-BB90-5EB0A377E33D}"/>
              </a:ext>
            </a:extLst>
          </p:cNvPr>
          <p:cNvSpPr/>
          <p:nvPr/>
        </p:nvSpPr>
        <p:spPr>
          <a:xfrm>
            <a:off x="5775263" y="4709786"/>
            <a:ext cx="731520" cy="36576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Arrow 21">
            <a:extLst>
              <a:ext uri="{FF2B5EF4-FFF2-40B4-BE49-F238E27FC236}">
                <a16:creationId xmlns:a16="http://schemas.microsoft.com/office/drawing/2014/main" id="{955E5690-711E-4345-A64C-A67131F1D82B}"/>
              </a:ext>
            </a:extLst>
          </p:cNvPr>
          <p:cNvSpPr/>
          <p:nvPr/>
        </p:nvSpPr>
        <p:spPr>
          <a:xfrm>
            <a:off x="8547539" y="4709786"/>
            <a:ext cx="731520" cy="36576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4607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29E0-12A7-8D43-8430-6D7259148612}"/>
              </a:ext>
            </a:extLst>
          </p:cNvPr>
          <p:cNvSpPr>
            <a:spLocks noGrp="1"/>
          </p:cNvSpPr>
          <p:nvPr>
            <p:ph type="title"/>
          </p:nvPr>
        </p:nvSpPr>
        <p:spPr>
          <a:xfrm>
            <a:off x="609600" y="274638"/>
            <a:ext cx="11114314" cy="819376"/>
          </a:xfrm>
          <a:solidFill>
            <a:srgbClr val="1E1F55"/>
          </a:solidFill>
        </p:spPr>
        <p:txBody>
          <a:bodyPr>
            <a:normAutofit/>
          </a:bodyPr>
          <a:lstStyle/>
          <a:p>
            <a:r>
              <a:rPr lang="en-US" sz="3600" b="1" dirty="0">
                <a:solidFill>
                  <a:schemeClr val="bg1"/>
                </a:solidFill>
                <a:latin typeface="Helvetica" pitchFamily="2" charset="0"/>
              </a:rPr>
              <a:t>Closing Reflections</a:t>
            </a:r>
          </a:p>
        </p:txBody>
      </p:sp>
      <p:sp>
        <p:nvSpPr>
          <p:cNvPr id="4" name="Content Placeholder 3">
            <a:extLst>
              <a:ext uri="{FF2B5EF4-FFF2-40B4-BE49-F238E27FC236}">
                <a16:creationId xmlns:a16="http://schemas.microsoft.com/office/drawing/2014/main" id="{8C0AB4AC-B6E4-7245-8D0E-1005F002C88A}"/>
              </a:ext>
            </a:extLst>
          </p:cNvPr>
          <p:cNvSpPr>
            <a:spLocks noGrp="1"/>
          </p:cNvSpPr>
          <p:nvPr>
            <p:ph sz="half" idx="2"/>
          </p:nvPr>
        </p:nvSpPr>
        <p:spPr>
          <a:xfrm>
            <a:off x="5274130" y="1240972"/>
            <a:ext cx="6685310" cy="5617028"/>
          </a:xfrm>
        </p:spPr>
        <p:txBody>
          <a:bodyPr>
            <a:normAutofit fontScale="92500" lnSpcReduction="20000"/>
          </a:bodyPr>
          <a:lstStyle/>
          <a:p>
            <a:pPr marL="0" indent="0">
              <a:buNone/>
            </a:pPr>
            <a:r>
              <a:rPr lang="en-US" sz="2800" dirty="0">
                <a:solidFill>
                  <a:srgbClr val="1D366D"/>
                </a:solidFill>
                <a:latin typeface="Helvetica" pitchFamily="2" charset="0"/>
              </a:rPr>
              <a:t>Other questions to consider—</a:t>
            </a:r>
            <a:br>
              <a:rPr lang="en-US" sz="2800" dirty="0">
                <a:solidFill>
                  <a:srgbClr val="1D366D"/>
                </a:solidFill>
                <a:latin typeface="Helvetica" pitchFamily="2" charset="0"/>
              </a:rPr>
            </a:br>
            <a:endParaRPr lang="en-US" sz="2800" dirty="0">
              <a:solidFill>
                <a:srgbClr val="1D366D"/>
              </a:solidFill>
              <a:latin typeface="Helvetica" pitchFamily="2" charset="0"/>
            </a:endParaRPr>
          </a:p>
          <a:p>
            <a:pPr>
              <a:buFont typeface="Wingdings" pitchFamily="2" charset="2"/>
              <a:buChar char="Ø"/>
            </a:pPr>
            <a:r>
              <a:rPr lang="en-US" sz="2600" dirty="0">
                <a:solidFill>
                  <a:srgbClr val="1D366D"/>
                </a:solidFill>
                <a:latin typeface="Helvetica" pitchFamily="2" charset="0"/>
              </a:rPr>
              <a:t>On what do we agree?</a:t>
            </a:r>
            <a:br>
              <a:rPr lang="en-US" sz="2600" dirty="0">
                <a:solidFill>
                  <a:srgbClr val="1D366D"/>
                </a:solidFill>
                <a:latin typeface="Helvetica" pitchFamily="2" charset="0"/>
              </a:rPr>
            </a:br>
            <a:endParaRPr lang="en-US" sz="2600" dirty="0">
              <a:solidFill>
                <a:srgbClr val="1D366D"/>
              </a:solidFill>
              <a:latin typeface="Helvetica" pitchFamily="2" charset="0"/>
            </a:endParaRPr>
          </a:p>
          <a:p>
            <a:pPr>
              <a:buFont typeface="Wingdings" pitchFamily="2" charset="2"/>
              <a:buChar char="Ø"/>
            </a:pPr>
            <a:r>
              <a:rPr lang="en-US" sz="2600" dirty="0">
                <a:solidFill>
                  <a:srgbClr val="1D366D"/>
                </a:solidFill>
                <a:latin typeface="Helvetica" pitchFamily="2" charset="0"/>
              </a:rPr>
              <a:t>About what do we need to talk more?</a:t>
            </a:r>
            <a:br>
              <a:rPr lang="en-US" sz="2600" dirty="0">
                <a:solidFill>
                  <a:srgbClr val="1D366D"/>
                </a:solidFill>
                <a:latin typeface="Helvetica" pitchFamily="2" charset="0"/>
              </a:rPr>
            </a:br>
            <a:endParaRPr lang="en-US" sz="2600" dirty="0">
              <a:solidFill>
                <a:srgbClr val="1D366D"/>
              </a:solidFill>
              <a:latin typeface="Helvetica" pitchFamily="2" charset="0"/>
            </a:endParaRPr>
          </a:p>
          <a:p>
            <a:pPr>
              <a:buFont typeface="Wingdings" pitchFamily="2" charset="2"/>
              <a:buChar char="Ø"/>
            </a:pPr>
            <a:r>
              <a:rPr lang="en-US" sz="2600" dirty="0">
                <a:solidFill>
                  <a:srgbClr val="1D366D"/>
                </a:solidFill>
                <a:latin typeface="Helvetica" pitchFamily="2" charset="0"/>
              </a:rPr>
              <a:t>From whom else should we hear?</a:t>
            </a:r>
            <a:br>
              <a:rPr lang="en-US" sz="2600" dirty="0">
                <a:solidFill>
                  <a:srgbClr val="1D366D"/>
                </a:solidFill>
                <a:latin typeface="Helvetica" pitchFamily="2" charset="0"/>
              </a:rPr>
            </a:br>
            <a:endParaRPr lang="en-US" sz="2600" dirty="0">
              <a:solidFill>
                <a:srgbClr val="1D366D"/>
              </a:solidFill>
              <a:latin typeface="Helvetica" pitchFamily="2" charset="0"/>
            </a:endParaRPr>
          </a:p>
          <a:p>
            <a:pPr>
              <a:buFont typeface="Wingdings" pitchFamily="2" charset="2"/>
              <a:buChar char="Ø"/>
            </a:pPr>
            <a:r>
              <a:rPr lang="en-US" sz="2600" dirty="0">
                <a:solidFill>
                  <a:srgbClr val="1D366D"/>
                </a:solidFill>
                <a:latin typeface="Helvetica" pitchFamily="2" charset="0"/>
              </a:rPr>
              <a:t>What else do we need to know?</a:t>
            </a:r>
            <a:br>
              <a:rPr lang="en-US" sz="2600" dirty="0">
                <a:solidFill>
                  <a:srgbClr val="1D366D"/>
                </a:solidFill>
                <a:latin typeface="Helvetica" pitchFamily="2" charset="0"/>
              </a:rPr>
            </a:br>
            <a:endParaRPr lang="en-US" sz="2600" dirty="0">
              <a:solidFill>
                <a:srgbClr val="1D366D"/>
              </a:solidFill>
              <a:latin typeface="Helvetica" pitchFamily="2" charset="0"/>
            </a:endParaRPr>
          </a:p>
          <a:p>
            <a:pPr>
              <a:buFont typeface="Wingdings" pitchFamily="2" charset="2"/>
              <a:buChar char="Ø"/>
            </a:pPr>
            <a:r>
              <a:rPr lang="en-US" sz="2600" dirty="0">
                <a:solidFill>
                  <a:srgbClr val="1D366D"/>
                </a:solidFill>
                <a:latin typeface="Helvetica" pitchFamily="2" charset="0"/>
              </a:rPr>
              <a:t>How do the ideas and options in this guide affect what we do as individuals or as members of a community, and as citizens and residents in the United States as a whole?</a:t>
            </a:r>
            <a:br>
              <a:rPr lang="en-US" sz="2600" dirty="0">
                <a:solidFill>
                  <a:srgbClr val="1D366D"/>
                </a:solidFill>
                <a:latin typeface="Helvetica" pitchFamily="2" charset="0"/>
              </a:rPr>
            </a:br>
            <a:endParaRPr lang="en-US" sz="2600" dirty="0">
              <a:solidFill>
                <a:srgbClr val="1D366D"/>
              </a:solidFill>
              <a:latin typeface="Helvetica" pitchFamily="2" charset="0"/>
            </a:endParaRPr>
          </a:p>
        </p:txBody>
      </p:sp>
      <p:sp>
        <p:nvSpPr>
          <p:cNvPr id="7" name="TextBox 6">
            <a:extLst>
              <a:ext uri="{FF2B5EF4-FFF2-40B4-BE49-F238E27FC236}">
                <a16:creationId xmlns:a16="http://schemas.microsoft.com/office/drawing/2014/main" id="{EE144F02-C848-C04A-B23A-6B1A641C3D93}"/>
              </a:ext>
            </a:extLst>
          </p:cNvPr>
          <p:cNvSpPr txBox="1"/>
          <p:nvPr/>
        </p:nvSpPr>
        <p:spPr>
          <a:xfrm>
            <a:off x="4316580" y="5715001"/>
            <a:ext cx="702129" cy="70212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362DDC9-1B83-EC45-9286-FCF93204570E}"/>
              </a:ext>
            </a:extLst>
          </p:cNvPr>
          <p:cNvPicPr>
            <a:picLocks noChangeAspect="1"/>
          </p:cNvPicPr>
          <p:nvPr/>
        </p:nvPicPr>
        <p:blipFill>
          <a:blip r:embed="rId2"/>
          <a:stretch>
            <a:fillRect/>
          </a:stretch>
        </p:blipFill>
        <p:spPr>
          <a:xfrm>
            <a:off x="0" y="1555025"/>
            <a:ext cx="5204585" cy="4389120"/>
          </a:xfrm>
          <a:prstGeom prst="rect">
            <a:avLst/>
          </a:prstGeom>
        </p:spPr>
      </p:pic>
    </p:spTree>
    <p:extLst>
      <p:ext uri="{BB962C8B-B14F-4D97-AF65-F5344CB8AC3E}">
        <p14:creationId xmlns:p14="http://schemas.microsoft.com/office/powerpoint/2010/main" val="361400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4426-AD25-344D-8F1A-80DDE61989BD}"/>
              </a:ext>
            </a:extLst>
          </p:cNvPr>
          <p:cNvSpPr>
            <a:spLocks noGrp="1"/>
          </p:cNvSpPr>
          <p:nvPr>
            <p:ph type="title"/>
          </p:nvPr>
        </p:nvSpPr>
        <p:spPr>
          <a:xfrm>
            <a:off x="838200" y="281054"/>
            <a:ext cx="10515600" cy="1046706"/>
          </a:xfrm>
        </p:spPr>
        <p:txBody>
          <a:bodyPr>
            <a:normAutofit/>
          </a:bodyPr>
          <a:lstStyle/>
          <a:p>
            <a:pPr algn="ctr"/>
            <a:r>
              <a:rPr lang="en-US" sz="3600" b="1" dirty="0">
                <a:solidFill>
                  <a:srgbClr val="1E1F55"/>
                </a:solidFill>
                <a:latin typeface="Helvetica" pitchFamily="2" charset="0"/>
              </a:rPr>
              <a:t>Post Forum Questionnaire</a:t>
            </a:r>
          </a:p>
        </p:txBody>
      </p:sp>
      <p:sp>
        <p:nvSpPr>
          <p:cNvPr id="3" name="Content Placeholder 2">
            <a:extLst>
              <a:ext uri="{FF2B5EF4-FFF2-40B4-BE49-F238E27FC236}">
                <a16:creationId xmlns:a16="http://schemas.microsoft.com/office/drawing/2014/main" id="{4373B2B9-86AD-0141-97E9-DA8B4613EDDC}"/>
              </a:ext>
            </a:extLst>
          </p:cNvPr>
          <p:cNvSpPr>
            <a:spLocks noGrp="1"/>
          </p:cNvSpPr>
          <p:nvPr>
            <p:ph sz="half" idx="1"/>
          </p:nvPr>
        </p:nvSpPr>
        <p:spPr>
          <a:xfrm>
            <a:off x="533921" y="1327760"/>
            <a:ext cx="5528675" cy="4636025"/>
          </a:xfrm>
        </p:spPr>
        <p:txBody>
          <a:bodyPr>
            <a:normAutofit fontScale="77500" lnSpcReduction="20000"/>
          </a:bodyPr>
          <a:lstStyle/>
          <a:p>
            <a:pPr marL="0" indent="0">
              <a:lnSpc>
                <a:spcPct val="160000"/>
              </a:lnSpc>
              <a:buNone/>
            </a:pPr>
            <a:r>
              <a:rPr lang="en-US" sz="2600" dirty="0">
                <a:solidFill>
                  <a:srgbClr val="1E1F55"/>
                </a:solidFill>
                <a:latin typeface="Candara" panose="020E0502030303020204" pitchFamily="34" charset="0"/>
              </a:rPr>
              <a:t>Now that you’ve had a chance to participate in a forum on this issue, we’d like to know what you’re thinking. Anonymous responses will be included in summary reports on the forums and in research to help us better understand how people are thinking about current issues.</a:t>
            </a:r>
            <a:endParaRPr lang="en-US" sz="2000" dirty="0">
              <a:solidFill>
                <a:srgbClr val="1E1F55"/>
              </a:solidFill>
              <a:latin typeface="Candara" panose="020E0502030303020204" pitchFamily="34" charset="0"/>
            </a:endParaRPr>
          </a:p>
          <a:p>
            <a:pPr marL="349250" indent="-349250">
              <a:lnSpc>
                <a:spcPct val="170000"/>
              </a:lnSpc>
              <a:buFont typeface="Wingdings" pitchFamily="2" charset="2"/>
              <a:buChar char="Ø"/>
            </a:pPr>
            <a:r>
              <a:rPr lang="en-US" sz="2600" dirty="0">
                <a:solidFill>
                  <a:srgbClr val="1E1F55"/>
                </a:solidFill>
                <a:latin typeface="Candara" panose="020E0502030303020204" pitchFamily="34" charset="0"/>
              </a:rPr>
              <a:t>You may fill out this questionnaire online. </a:t>
            </a:r>
            <a:r>
              <a:rPr lang="en-US" sz="2600" dirty="0">
                <a:solidFill>
                  <a:srgbClr val="1E1F55"/>
                </a:solidFill>
                <a:latin typeface="Candara" panose="020E0502030303020204" pitchFamily="34" charset="0"/>
                <a:hlinkClick r:id="rId3"/>
              </a:rPr>
              <a:t>https://www.surveymonkey.com/r/NCKHTK3</a:t>
            </a:r>
            <a:r>
              <a:rPr lang="en-US" sz="2600" dirty="0">
                <a:solidFill>
                  <a:srgbClr val="1E1F55"/>
                </a:solidFill>
                <a:latin typeface="Candara" panose="020E0502030303020204" pitchFamily="34" charset="0"/>
              </a:rPr>
              <a:t>. </a:t>
            </a:r>
          </a:p>
          <a:p>
            <a:pPr marL="0" indent="0">
              <a:buNone/>
            </a:pPr>
            <a:endParaRPr lang="en-US" sz="2000" dirty="0">
              <a:solidFill>
                <a:srgbClr val="005493"/>
              </a:solidFill>
            </a:endParaRPr>
          </a:p>
        </p:txBody>
      </p:sp>
      <p:sp>
        <p:nvSpPr>
          <p:cNvPr id="4" name="TextBox 3">
            <a:extLst>
              <a:ext uri="{FF2B5EF4-FFF2-40B4-BE49-F238E27FC236}">
                <a16:creationId xmlns:a16="http://schemas.microsoft.com/office/drawing/2014/main" id="{2D8E8348-CC87-7647-B75C-6815F3A9CFA3}"/>
              </a:ext>
            </a:extLst>
          </p:cNvPr>
          <p:cNvSpPr txBox="1"/>
          <p:nvPr/>
        </p:nvSpPr>
        <p:spPr>
          <a:xfrm>
            <a:off x="3256766" y="6099481"/>
            <a:ext cx="5611660" cy="523220"/>
          </a:xfrm>
          <a:prstGeom prst="rect">
            <a:avLst/>
          </a:prstGeom>
          <a:noFill/>
        </p:spPr>
        <p:txBody>
          <a:bodyPr wrap="square" rtlCol="0">
            <a:spAutoFit/>
          </a:bodyPr>
          <a:lstStyle/>
          <a:p>
            <a:pPr algn="ctr"/>
            <a:r>
              <a:rPr lang="en-US" sz="2800" b="1" dirty="0">
                <a:solidFill>
                  <a:srgbClr val="1E1F55"/>
                </a:solidFill>
                <a:latin typeface="Helvetica" pitchFamily="2" charset="0"/>
              </a:rPr>
              <a:t>Thank you!</a:t>
            </a:r>
          </a:p>
        </p:txBody>
      </p:sp>
      <p:cxnSp>
        <p:nvCxnSpPr>
          <p:cNvPr id="9" name="Straight Arrow Connector 8">
            <a:extLst>
              <a:ext uri="{FF2B5EF4-FFF2-40B4-BE49-F238E27FC236}">
                <a16:creationId xmlns:a16="http://schemas.microsoft.com/office/drawing/2014/main" id="{C796A8D5-E650-EC40-95A3-C78160B65509}"/>
              </a:ext>
            </a:extLst>
          </p:cNvPr>
          <p:cNvCxnSpPr>
            <a:cxnSpLocks/>
          </p:cNvCxnSpPr>
          <p:nvPr/>
        </p:nvCxnSpPr>
        <p:spPr>
          <a:xfrm>
            <a:off x="9498868" y="1207008"/>
            <a:ext cx="0" cy="35698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CBA3803-E6D6-6D4A-947D-1FEACD827940}"/>
              </a:ext>
            </a:extLst>
          </p:cNvPr>
          <p:cNvCxnSpPr>
            <a:cxnSpLocks/>
          </p:cNvCxnSpPr>
          <p:nvPr/>
        </p:nvCxnSpPr>
        <p:spPr>
          <a:xfrm flipH="1">
            <a:off x="11658079" y="5810740"/>
            <a:ext cx="35163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Content Placeholder 9">
            <a:extLst>
              <a:ext uri="{FF2B5EF4-FFF2-40B4-BE49-F238E27FC236}">
                <a16:creationId xmlns:a16="http://schemas.microsoft.com/office/drawing/2014/main" id="{590B139B-A7F7-1143-A05C-A27645BB2DB5}"/>
              </a:ext>
            </a:extLst>
          </p:cNvPr>
          <p:cNvPicPr>
            <a:picLocks noGrp="1" noChangeAspect="1"/>
          </p:cNvPicPr>
          <p:nvPr>
            <p:ph sz="half" idx="2"/>
          </p:nvPr>
        </p:nvPicPr>
        <p:blipFill>
          <a:blip r:embed="rId4"/>
          <a:stretch>
            <a:fillRect/>
          </a:stretch>
        </p:blipFill>
        <p:spPr>
          <a:xfrm>
            <a:off x="6577398" y="1612447"/>
            <a:ext cx="5080681" cy="4351338"/>
          </a:xfrm>
        </p:spPr>
      </p:pic>
    </p:spTree>
    <p:extLst>
      <p:ext uri="{BB962C8B-B14F-4D97-AF65-F5344CB8AC3E}">
        <p14:creationId xmlns:p14="http://schemas.microsoft.com/office/powerpoint/2010/main" val="421351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1B305-E2FF-1F41-A339-40860C1AC324}"/>
              </a:ext>
            </a:extLst>
          </p:cNvPr>
          <p:cNvSpPr>
            <a:spLocks noGrp="1"/>
          </p:cNvSpPr>
          <p:nvPr>
            <p:ph type="title"/>
          </p:nvPr>
        </p:nvSpPr>
        <p:spPr>
          <a:xfrm>
            <a:off x="838200" y="365126"/>
            <a:ext cx="10515600" cy="824847"/>
          </a:xfrm>
        </p:spPr>
        <p:txBody>
          <a:bodyPr/>
          <a:lstStyle/>
          <a:p>
            <a:pPr algn="ctr"/>
            <a:r>
              <a:rPr lang="en-US" b="1" dirty="0">
                <a:solidFill>
                  <a:srgbClr val="1E1F55"/>
                </a:solidFill>
                <a:latin typeface="Helvetica" pitchFamily="2" charset="0"/>
              </a:rPr>
              <a:t>Ground Rules for a Forum</a:t>
            </a:r>
          </a:p>
        </p:txBody>
      </p:sp>
      <p:sp>
        <p:nvSpPr>
          <p:cNvPr id="3" name="Content Placeholder 2">
            <a:extLst>
              <a:ext uri="{FF2B5EF4-FFF2-40B4-BE49-F238E27FC236}">
                <a16:creationId xmlns:a16="http://schemas.microsoft.com/office/drawing/2014/main" id="{79C0E1BE-6DB0-BC48-888C-AF7E9F7F4504}"/>
              </a:ext>
            </a:extLst>
          </p:cNvPr>
          <p:cNvSpPr>
            <a:spLocks noGrp="1"/>
          </p:cNvSpPr>
          <p:nvPr>
            <p:ph idx="1"/>
          </p:nvPr>
        </p:nvSpPr>
        <p:spPr>
          <a:xfrm>
            <a:off x="838200" y="1327760"/>
            <a:ext cx="10515600" cy="5143500"/>
          </a:xfrm>
        </p:spPr>
        <p:txBody>
          <a:bodyPr>
            <a:normAutofit fontScale="47500" lnSpcReduction="20000"/>
          </a:bodyPr>
          <a:lstStyle/>
          <a:p>
            <a:pPr marL="696913" indent="-696913" algn="just" fontAlgn="auto">
              <a:lnSpc>
                <a:spcPct val="160000"/>
              </a:lnSpc>
              <a:buClr>
                <a:srgbClr val="1E1F55"/>
              </a:buClr>
              <a:buFont typeface="Wingdings" pitchFamily="2" charset="2"/>
              <a:buChar char="Ø"/>
            </a:pPr>
            <a:r>
              <a:rPr lang="en-US" sz="5800" dirty="0">
                <a:solidFill>
                  <a:srgbClr val="1E1F55"/>
                </a:solidFill>
                <a:latin typeface="Candara" panose="020E0502030303020204" pitchFamily="34" charset="0"/>
              </a:rPr>
              <a:t>Focus on the options and actions we can take nationally and in our communities. </a:t>
            </a:r>
          </a:p>
          <a:p>
            <a:pPr marL="696913" indent="-696913" fontAlgn="auto">
              <a:lnSpc>
                <a:spcPct val="160000"/>
              </a:lnSpc>
              <a:buClr>
                <a:srgbClr val="1E1F55"/>
              </a:buClr>
              <a:buFont typeface="Wingdings" pitchFamily="2" charset="2"/>
              <a:buChar char="Ø"/>
            </a:pPr>
            <a:r>
              <a:rPr lang="en-US" sz="5800" dirty="0">
                <a:solidFill>
                  <a:srgbClr val="1E1F55"/>
                </a:solidFill>
                <a:latin typeface="Candara" panose="020E0502030303020204" pitchFamily="34" charset="0"/>
              </a:rPr>
              <a:t>Consider all options fairly. </a:t>
            </a:r>
          </a:p>
          <a:p>
            <a:pPr marL="696913" indent="-696913" fontAlgn="auto">
              <a:lnSpc>
                <a:spcPct val="160000"/>
              </a:lnSpc>
              <a:buClr>
                <a:srgbClr val="1E1F55"/>
              </a:buClr>
              <a:buFont typeface="Wingdings" pitchFamily="2" charset="2"/>
              <a:buChar char="Ø"/>
            </a:pPr>
            <a:r>
              <a:rPr lang="en-US" sz="5800" dirty="0">
                <a:solidFill>
                  <a:srgbClr val="1E1F55"/>
                </a:solidFill>
                <a:latin typeface="Candara" panose="020E0502030303020204" pitchFamily="34" charset="0"/>
              </a:rPr>
              <a:t>Listening is just as important as speaking. </a:t>
            </a:r>
          </a:p>
          <a:p>
            <a:pPr marL="696913" indent="-696913" fontAlgn="auto">
              <a:lnSpc>
                <a:spcPct val="160000"/>
              </a:lnSpc>
              <a:buClr>
                <a:srgbClr val="1E1F55"/>
              </a:buClr>
              <a:buFont typeface="Wingdings" pitchFamily="2" charset="2"/>
              <a:buChar char="Ø"/>
            </a:pPr>
            <a:r>
              <a:rPr lang="en-US" sz="5800" dirty="0">
                <a:solidFill>
                  <a:srgbClr val="1E1F55"/>
                </a:solidFill>
                <a:latin typeface="Candara" panose="020E0502030303020204" pitchFamily="34" charset="0"/>
              </a:rPr>
              <a:t>No one or two individuals should dominate. </a:t>
            </a:r>
          </a:p>
          <a:p>
            <a:pPr marL="696913" indent="-696913" fontAlgn="auto">
              <a:lnSpc>
                <a:spcPct val="160000"/>
              </a:lnSpc>
              <a:buClr>
                <a:srgbClr val="1E1F55"/>
              </a:buClr>
              <a:buFont typeface="Wingdings" pitchFamily="2" charset="2"/>
              <a:buChar char="Ø"/>
            </a:pPr>
            <a:r>
              <a:rPr lang="en-US" sz="5800" dirty="0">
                <a:solidFill>
                  <a:srgbClr val="1E1F55"/>
                </a:solidFill>
                <a:latin typeface="Candara" panose="020E0502030303020204" pitchFamily="34" charset="0"/>
              </a:rPr>
              <a:t>Maintain an open and respectful atmosphere. </a:t>
            </a:r>
          </a:p>
          <a:p>
            <a:pPr marL="696913" indent="-696913" fontAlgn="auto">
              <a:lnSpc>
                <a:spcPct val="160000"/>
              </a:lnSpc>
              <a:buClr>
                <a:srgbClr val="1E1F55"/>
              </a:buClr>
              <a:buFont typeface="Wingdings" pitchFamily="2" charset="2"/>
              <a:buChar char="Ø"/>
            </a:pPr>
            <a:r>
              <a:rPr lang="en-US" sz="5800" dirty="0">
                <a:solidFill>
                  <a:srgbClr val="1E1F55"/>
                </a:solidFill>
                <a:latin typeface="Candara" panose="020E0502030303020204" pitchFamily="34" charset="0"/>
              </a:rPr>
              <a:t>Everyone is encouraged to participate. </a:t>
            </a:r>
          </a:p>
          <a:p>
            <a:pPr marL="0" indent="0">
              <a:buNone/>
            </a:pPr>
            <a:endParaRPr lang="en-US" dirty="0"/>
          </a:p>
        </p:txBody>
      </p:sp>
    </p:spTree>
    <p:extLst>
      <p:ext uri="{BB962C8B-B14F-4D97-AF65-F5344CB8AC3E}">
        <p14:creationId xmlns:p14="http://schemas.microsoft.com/office/powerpoint/2010/main" val="276011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133145-10BC-DF48-93D2-64604A925772}"/>
              </a:ext>
            </a:extLst>
          </p:cNvPr>
          <p:cNvSpPr txBox="1"/>
          <p:nvPr/>
        </p:nvSpPr>
        <p:spPr>
          <a:xfrm>
            <a:off x="2206752" y="2279905"/>
            <a:ext cx="7632191" cy="1959511"/>
          </a:xfrm>
          <a:prstGeom prst="rect">
            <a:avLst/>
          </a:prstGeom>
          <a:noFill/>
        </p:spPr>
        <p:txBody>
          <a:bodyPr wrap="square" rtlCol="0">
            <a:spAutoFit/>
          </a:bodyPr>
          <a:lstStyle/>
          <a:p>
            <a:r>
              <a:rPr lang="en-US" sz="7200" b="1" baseline="-25000" dirty="0">
                <a:solidFill>
                  <a:srgbClr val="1E1F55"/>
                </a:solidFill>
                <a:latin typeface="Helvetica" pitchFamily="2" charset="0"/>
              </a:rPr>
              <a:t>Discussion Starter Video</a:t>
            </a:r>
          </a:p>
          <a:p>
            <a:pPr algn="ctr"/>
            <a:endParaRPr lang="en-US" b="1" baseline="-25000" dirty="0">
              <a:solidFill>
                <a:srgbClr val="1E1F55"/>
              </a:solidFill>
              <a:hlinkClick r:id="rId2"/>
            </a:endParaRPr>
          </a:p>
          <a:p>
            <a:pPr algn="ctr"/>
            <a:r>
              <a:rPr lang="en-US" sz="2000" b="1" baseline="-25000" dirty="0">
                <a:solidFill>
                  <a:srgbClr val="1E1F55"/>
                </a:solidFill>
                <a:hlinkClick r:id="rId3"/>
              </a:rPr>
              <a:t>https://vimeo.com/319080343</a:t>
            </a:r>
            <a:endParaRPr lang="en-US" sz="2000" b="1" baseline="-25000" dirty="0">
              <a:solidFill>
                <a:srgbClr val="1E1F55"/>
              </a:solidFill>
            </a:endParaRPr>
          </a:p>
          <a:p>
            <a:pPr algn="ctr"/>
            <a:endParaRPr lang="en-US" sz="7200" baseline="-25000" dirty="0"/>
          </a:p>
        </p:txBody>
      </p:sp>
    </p:spTree>
    <p:extLst>
      <p:ext uri="{BB962C8B-B14F-4D97-AF65-F5344CB8AC3E}">
        <p14:creationId xmlns:p14="http://schemas.microsoft.com/office/powerpoint/2010/main" val="799569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D15C15C-9EAF-5349-9538-6875AE8956D6}"/>
              </a:ext>
            </a:extLst>
          </p:cNvPr>
          <p:cNvPicPr>
            <a:picLocks noGrp="1" noChangeAspect="1"/>
          </p:cNvPicPr>
          <p:nvPr>
            <p:ph sz="half" idx="1"/>
          </p:nvPr>
        </p:nvPicPr>
        <p:blipFill>
          <a:blip r:embed="rId2"/>
          <a:stretch>
            <a:fillRect/>
          </a:stretch>
        </p:blipFill>
        <p:spPr>
          <a:xfrm>
            <a:off x="3526964" y="138635"/>
            <a:ext cx="4841430" cy="6583680"/>
          </a:xfrm>
        </p:spPr>
      </p:pic>
    </p:spTree>
    <p:extLst>
      <p:ext uri="{BB962C8B-B14F-4D97-AF65-F5344CB8AC3E}">
        <p14:creationId xmlns:p14="http://schemas.microsoft.com/office/powerpoint/2010/main" val="398745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80BF27-A4FF-1E49-BD9B-4D884EE4529A}"/>
              </a:ext>
            </a:extLst>
          </p:cNvPr>
          <p:cNvPicPr>
            <a:picLocks noChangeAspect="1"/>
          </p:cNvPicPr>
          <p:nvPr/>
        </p:nvPicPr>
        <p:blipFill>
          <a:blip r:embed="rId2"/>
          <a:stretch>
            <a:fillRect/>
          </a:stretch>
        </p:blipFill>
        <p:spPr>
          <a:xfrm>
            <a:off x="1288564" y="288906"/>
            <a:ext cx="9842764" cy="6309360"/>
          </a:xfrm>
          <a:prstGeom prst="rect">
            <a:avLst/>
          </a:prstGeom>
        </p:spPr>
      </p:pic>
    </p:spTree>
    <p:extLst>
      <p:ext uri="{BB962C8B-B14F-4D97-AF65-F5344CB8AC3E}">
        <p14:creationId xmlns:p14="http://schemas.microsoft.com/office/powerpoint/2010/main" val="3989449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A5B63-E9C7-A543-9D96-103535BD819D}"/>
              </a:ext>
            </a:extLst>
          </p:cNvPr>
          <p:cNvSpPr>
            <a:spLocks noGrp="1"/>
          </p:cNvSpPr>
          <p:nvPr>
            <p:ph type="title"/>
          </p:nvPr>
        </p:nvSpPr>
        <p:spPr>
          <a:xfrm>
            <a:off x="130329" y="142422"/>
            <a:ext cx="4011084" cy="1614714"/>
          </a:xfrm>
        </p:spPr>
        <p:txBody>
          <a:bodyPr>
            <a:normAutofit/>
          </a:bodyPr>
          <a:lstStyle/>
          <a:p>
            <a:r>
              <a:rPr lang="en-US" sz="2800" dirty="0">
                <a:solidFill>
                  <a:srgbClr val="C8602C"/>
                </a:solidFill>
                <a:latin typeface="Helvetica" pitchFamily="2" charset="0"/>
              </a:rPr>
              <a:t>OPTION 1:</a:t>
            </a:r>
            <a:br>
              <a:rPr lang="en-US" sz="2800" dirty="0">
                <a:latin typeface="Helvetica" pitchFamily="2" charset="0"/>
              </a:rPr>
            </a:br>
            <a:r>
              <a:rPr lang="en-US" sz="2800" dirty="0">
                <a:solidFill>
                  <a:srgbClr val="1D366D"/>
                </a:solidFill>
                <a:latin typeface="Helvetica" pitchFamily="2" charset="0"/>
              </a:rPr>
              <a:t>Reduce Dangerous, Toxic Talk</a:t>
            </a:r>
          </a:p>
        </p:txBody>
      </p:sp>
      <p:sp>
        <p:nvSpPr>
          <p:cNvPr id="4" name="Text Placeholder 3">
            <a:extLst>
              <a:ext uri="{FF2B5EF4-FFF2-40B4-BE49-F238E27FC236}">
                <a16:creationId xmlns:a16="http://schemas.microsoft.com/office/drawing/2014/main" id="{6C99E487-7215-7E4F-ACCE-DEE8176465D5}"/>
              </a:ext>
            </a:extLst>
          </p:cNvPr>
          <p:cNvSpPr>
            <a:spLocks noGrp="1"/>
          </p:cNvSpPr>
          <p:nvPr>
            <p:ph type="body" sz="half" idx="2"/>
          </p:nvPr>
        </p:nvSpPr>
        <p:spPr>
          <a:xfrm>
            <a:off x="3808072" y="273050"/>
            <a:ext cx="8030142" cy="6408166"/>
          </a:xfrm>
        </p:spPr>
        <p:txBody>
          <a:bodyPr>
            <a:normAutofit lnSpcReduction="10000"/>
          </a:bodyPr>
          <a:lstStyle/>
          <a:p>
            <a:r>
              <a:rPr lang="en-US" sz="2000" dirty="0">
                <a:solidFill>
                  <a:srgbClr val="1E1F55"/>
                </a:solidFill>
                <a:latin typeface="Candara" panose="020E0502030303020204" pitchFamily="34" charset="0"/>
              </a:rPr>
              <a:t>The problem is that the way we talk is poisoning public life. The “outrage industry” rewards people for saying and doing the most extreme things.</a:t>
            </a:r>
            <a:r>
              <a:rPr lang="en-US" sz="2000" dirty="0">
                <a:latin typeface="Candara" panose="020E0502030303020204" pitchFamily="34" charset="0"/>
              </a:rPr>
              <a:t> </a:t>
            </a:r>
            <a:br>
              <a:rPr lang="en-US" sz="2000" dirty="0">
                <a:latin typeface="Candara" panose="020E0502030303020204" pitchFamily="34" charset="0"/>
              </a:rPr>
            </a:br>
            <a:endParaRPr lang="en-US" sz="2000" dirty="0">
              <a:latin typeface="Candara" panose="020E0502030303020204" pitchFamily="34" charset="0"/>
            </a:endParaRPr>
          </a:p>
          <a:p>
            <a:pPr marL="466725" indent="-466725">
              <a:buClr>
                <a:srgbClr val="1E1F55"/>
              </a:buClr>
              <a:buFont typeface="Wingdings" pitchFamily="2" charset="2"/>
              <a:buChar char="Ø"/>
            </a:pPr>
            <a:r>
              <a:rPr lang="en-US" sz="2000" dirty="0">
                <a:solidFill>
                  <a:srgbClr val="1E1F55"/>
                </a:solidFill>
                <a:latin typeface="Candara" panose="020E0502030303020204" pitchFamily="34" charset="0"/>
              </a:rPr>
              <a:t>Public figures vie for attention on TV and online.</a:t>
            </a:r>
            <a:br>
              <a:rPr lang="en-US" sz="2000" dirty="0">
                <a:solidFill>
                  <a:srgbClr val="1E1F55"/>
                </a:solidFill>
                <a:latin typeface="Candara" panose="020E0502030303020204" pitchFamily="34" charset="0"/>
              </a:rPr>
            </a:br>
            <a:endParaRPr lang="en-US" sz="2000" dirty="0">
              <a:solidFill>
                <a:srgbClr val="1E1F55"/>
              </a:solidFill>
              <a:latin typeface="Candara" panose="020E0502030303020204" pitchFamily="34" charset="0"/>
            </a:endParaRPr>
          </a:p>
          <a:p>
            <a:pPr marL="466725" indent="-466725">
              <a:buClr>
                <a:srgbClr val="1E1F55"/>
              </a:buClr>
              <a:buFont typeface="Wingdings" pitchFamily="2" charset="2"/>
              <a:buChar char="Ø"/>
            </a:pPr>
            <a:r>
              <a:rPr lang="en-US" sz="2000" dirty="0">
                <a:solidFill>
                  <a:srgbClr val="1E1F55"/>
                </a:solidFill>
                <a:latin typeface="Candara" panose="020E0502030303020204" pitchFamily="34" charset="0"/>
              </a:rPr>
              <a:t>Fringe groups feel empowered to spread their hate and conspiracy theories. </a:t>
            </a:r>
            <a:br>
              <a:rPr lang="en-US" sz="2000" dirty="0">
                <a:solidFill>
                  <a:srgbClr val="1E1F55"/>
                </a:solidFill>
                <a:latin typeface="Candara" panose="020E0502030303020204" pitchFamily="34" charset="0"/>
              </a:rPr>
            </a:br>
            <a:endParaRPr lang="en-US" sz="2000" dirty="0">
              <a:solidFill>
                <a:srgbClr val="1E1F55"/>
              </a:solidFill>
              <a:latin typeface="Candara" panose="020E0502030303020204" pitchFamily="34" charset="0"/>
            </a:endParaRPr>
          </a:p>
          <a:p>
            <a:pPr marL="466725" indent="-466725">
              <a:buClr>
                <a:srgbClr val="1E1F55"/>
              </a:buClr>
              <a:buFont typeface="Wingdings" pitchFamily="2" charset="2"/>
              <a:buChar char="Ø"/>
            </a:pPr>
            <a:r>
              <a:rPr lang="en-US" sz="2000" dirty="0">
                <a:solidFill>
                  <a:srgbClr val="1E1F55"/>
                </a:solidFill>
                <a:latin typeface="Candara" panose="020E0502030303020204" pitchFamily="34" charset="0"/>
              </a:rPr>
              <a:t>The lines between news, opinion, and entertainment are erased. We don’t know whom to believe anymore. And if people say the “wrong thing,” they are attacked because they were not “politically correct.” </a:t>
            </a:r>
            <a:br>
              <a:rPr lang="en-US" sz="2000" dirty="0">
                <a:solidFill>
                  <a:srgbClr val="1E1F55"/>
                </a:solidFill>
                <a:latin typeface="Candara" panose="020E0502030303020204" pitchFamily="34" charset="0"/>
              </a:rPr>
            </a:br>
            <a:endParaRPr lang="en-US" sz="2000" dirty="0">
              <a:solidFill>
                <a:srgbClr val="1E1F55"/>
              </a:solidFill>
              <a:latin typeface="Candara" panose="020E0502030303020204" pitchFamily="34" charset="0"/>
            </a:endParaRPr>
          </a:p>
          <a:p>
            <a:pPr marL="466725" indent="-466725">
              <a:buClr>
                <a:srgbClr val="1E1F55"/>
              </a:buClr>
              <a:buFont typeface="Wingdings" pitchFamily="2" charset="2"/>
              <a:buChar char="Ø"/>
            </a:pPr>
            <a:r>
              <a:rPr lang="en-US" sz="2000" dirty="0">
                <a:solidFill>
                  <a:srgbClr val="1E1F55"/>
                </a:solidFill>
                <a:latin typeface="Candara" panose="020E0502030303020204" pitchFamily="34" charset="0"/>
              </a:rPr>
              <a:t>News networks and social media must do much more to control hate speech. We need to stop rewarding outrage and bring back common sense. </a:t>
            </a:r>
          </a:p>
          <a:p>
            <a:pPr>
              <a:buClr>
                <a:schemeClr val="accent2"/>
              </a:buClr>
            </a:pPr>
            <a:endParaRPr lang="en-US" sz="2000" dirty="0">
              <a:latin typeface="Candara" panose="020E0502030303020204" pitchFamily="34" charset="0"/>
            </a:endParaRPr>
          </a:p>
          <a:p>
            <a:r>
              <a:rPr lang="en-US" sz="2100" b="1" dirty="0">
                <a:solidFill>
                  <a:srgbClr val="1E1F55"/>
                </a:solidFill>
                <a:latin typeface="Candara" panose="020E0502030303020204" pitchFamily="34" charset="0"/>
              </a:rPr>
              <a:t>A Primary Drawback </a:t>
            </a:r>
            <a:endParaRPr lang="en-US" sz="2100" dirty="0">
              <a:solidFill>
                <a:srgbClr val="1E1F55"/>
              </a:solidFill>
              <a:latin typeface="Candara" panose="020E0502030303020204" pitchFamily="34" charset="0"/>
            </a:endParaRPr>
          </a:p>
          <a:p>
            <a:pPr lvl="1"/>
            <a:r>
              <a:rPr lang="en-US" sz="2100" i="1" dirty="0">
                <a:solidFill>
                  <a:srgbClr val="1E1F55"/>
                </a:solidFill>
              </a:rPr>
              <a:t>This gives media and internet decision-makers enormous power to determine what people can say about each other or about public issues. Who gets to decide what’s “outrageous” and what’s not? </a:t>
            </a:r>
            <a:endParaRPr lang="en-US" sz="2100" dirty="0">
              <a:solidFill>
                <a:srgbClr val="1E1F55"/>
              </a:solidFill>
            </a:endParaRPr>
          </a:p>
          <a:p>
            <a:pPr marL="466725" indent="-466725">
              <a:buClr>
                <a:schemeClr val="accent2"/>
              </a:buClr>
              <a:buFont typeface="Wingdings" pitchFamily="2" charset="2"/>
              <a:buChar char="Ø"/>
            </a:pPr>
            <a:endParaRPr lang="en-US" sz="2000" dirty="0">
              <a:latin typeface="Candara" panose="020E0502030303020204" pitchFamily="34" charset="0"/>
            </a:endParaRPr>
          </a:p>
          <a:p>
            <a:endParaRPr lang="en-US" dirty="0"/>
          </a:p>
        </p:txBody>
      </p:sp>
      <p:pic>
        <p:nvPicPr>
          <p:cNvPr id="14" name="Content Placeholder 13">
            <a:extLst>
              <a:ext uri="{FF2B5EF4-FFF2-40B4-BE49-F238E27FC236}">
                <a16:creationId xmlns:a16="http://schemas.microsoft.com/office/drawing/2014/main" id="{BB124AD0-C4FE-2240-A875-CB7D45DCF760}"/>
              </a:ext>
            </a:extLst>
          </p:cNvPr>
          <p:cNvPicPr>
            <a:picLocks noGrp="1" noChangeAspect="1"/>
          </p:cNvPicPr>
          <p:nvPr>
            <p:ph idx="1"/>
          </p:nvPr>
        </p:nvPicPr>
        <p:blipFill>
          <a:blip r:embed="rId3"/>
          <a:stretch>
            <a:fillRect/>
          </a:stretch>
        </p:blipFill>
        <p:spPr>
          <a:xfrm>
            <a:off x="400050" y="2039598"/>
            <a:ext cx="2844741" cy="3446802"/>
          </a:xfrm>
        </p:spPr>
      </p:pic>
    </p:spTree>
    <p:extLst>
      <p:ext uri="{BB962C8B-B14F-4D97-AF65-F5344CB8AC3E}">
        <p14:creationId xmlns:p14="http://schemas.microsoft.com/office/powerpoint/2010/main" val="188023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C72767-AEEF-D042-958A-E453070F2B9E}"/>
              </a:ext>
            </a:extLst>
          </p:cNvPr>
          <p:cNvPicPr>
            <a:picLocks noGrp="1" noChangeAspect="1"/>
          </p:cNvPicPr>
          <p:nvPr>
            <p:ph idx="1"/>
          </p:nvPr>
        </p:nvPicPr>
        <p:blipFill>
          <a:blip r:embed="rId2"/>
          <a:stretch>
            <a:fillRect/>
          </a:stretch>
        </p:blipFill>
        <p:spPr>
          <a:xfrm>
            <a:off x="231866" y="544641"/>
            <a:ext cx="11749173" cy="5852160"/>
          </a:xfrm>
        </p:spPr>
      </p:pic>
    </p:spTree>
    <p:extLst>
      <p:ext uri="{BB962C8B-B14F-4D97-AF65-F5344CB8AC3E}">
        <p14:creationId xmlns:p14="http://schemas.microsoft.com/office/powerpoint/2010/main" val="1962439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C536-DC6C-4F4B-BF35-D7AC0E6C4EA1}"/>
              </a:ext>
            </a:extLst>
          </p:cNvPr>
          <p:cNvSpPr>
            <a:spLocks noGrp="1"/>
          </p:cNvSpPr>
          <p:nvPr>
            <p:ph type="title"/>
          </p:nvPr>
        </p:nvSpPr>
        <p:spPr>
          <a:xfrm>
            <a:off x="839788" y="365125"/>
            <a:ext cx="10515600" cy="640715"/>
          </a:xfrm>
        </p:spPr>
        <p:txBody>
          <a:bodyPr>
            <a:normAutofit/>
          </a:bodyPr>
          <a:lstStyle/>
          <a:p>
            <a:pPr algn="ctr"/>
            <a:r>
              <a:rPr lang="en-US" sz="3600" b="1" dirty="0">
                <a:solidFill>
                  <a:srgbClr val="1E1F55"/>
                </a:solidFill>
                <a:latin typeface="Helvetica" pitchFamily="2" charset="0"/>
              </a:rPr>
              <a:t>Option 1: Reduce Dangerous, Toxic Talk</a:t>
            </a:r>
          </a:p>
        </p:txBody>
      </p:sp>
      <p:sp>
        <p:nvSpPr>
          <p:cNvPr id="3" name="Text Placeholder 2">
            <a:extLst>
              <a:ext uri="{FF2B5EF4-FFF2-40B4-BE49-F238E27FC236}">
                <a16:creationId xmlns:a16="http://schemas.microsoft.com/office/drawing/2014/main" id="{18138D1B-4D9B-1E46-A2B2-ED36DFFC2926}"/>
              </a:ext>
            </a:extLst>
          </p:cNvPr>
          <p:cNvSpPr>
            <a:spLocks noGrp="1"/>
          </p:cNvSpPr>
          <p:nvPr>
            <p:ph type="body" idx="1"/>
          </p:nvPr>
        </p:nvSpPr>
        <p:spPr>
          <a:xfrm>
            <a:off x="563875" y="1191327"/>
            <a:ext cx="5433691" cy="421957"/>
          </a:xfrm>
          <a:solidFill>
            <a:srgbClr val="C8602C"/>
          </a:solidFill>
        </p:spPr>
        <p:txBody>
          <a:bodyPr/>
          <a:lstStyle/>
          <a:p>
            <a:r>
              <a:rPr lang="en-US" dirty="0">
                <a:solidFill>
                  <a:schemeClr val="bg1"/>
                </a:solidFill>
              </a:rPr>
              <a:t>Possible Actions	</a:t>
            </a:r>
          </a:p>
        </p:txBody>
      </p:sp>
      <p:sp>
        <p:nvSpPr>
          <p:cNvPr id="4" name="Content Placeholder 3">
            <a:extLst>
              <a:ext uri="{FF2B5EF4-FFF2-40B4-BE49-F238E27FC236}">
                <a16:creationId xmlns:a16="http://schemas.microsoft.com/office/drawing/2014/main" id="{5AF8BBBF-CB97-8C45-A5F3-12F2D71E6688}"/>
              </a:ext>
            </a:extLst>
          </p:cNvPr>
          <p:cNvSpPr>
            <a:spLocks noGrp="1"/>
          </p:cNvSpPr>
          <p:nvPr>
            <p:ph sz="half" idx="2"/>
          </p:nvPr>
        </p:nvSpPr>
        <p:spPr>
          <a:xfrm>
            <a:off x="563876" y="1597977"/>
            <a:ext cx="5433693" cy="1152525"/>
          </a:xfrm>
          <a:solidFill>
            <a:srgbClr val="E0ECF9"/>
          </a:solidFill>
        </p:spPr>
        <p:txBody>
          <a:bodyPr>
            <a:normAutofit/>
          </a:bodyPr>
          <a:lstStyle/>
          <a:p>
            <a:pPr marL="0" indent="0">
              <a:buNone/>
            </a:pPr>
            <a:r>
              <a:rPr lang="en-US" sz="1800" dirty="0">
                <a:latin typeface="Candara" panose="020E0502030303020204" pitchFamily="34" charset="0"/>
              </a:rPr>
              <a:t>Facebook and other social media platforms and internet service providers should kick out users who use slurs or profanity or threaten physical violence. </a:t>
            </a:r>
          </a:p>
          <a:p>
            <a:pPr marL="0" indent="0">
              <a:buNone/>
            </a:pPr>
            <a:endParaRPr lang="en-US" sz="1800" dirty="0">
              <a:latin typeface="Candara" panose="020E0502030303020204" pitchFamily="34" charset="0"/>
            </a:endParaRPr>
          </a:p>
        </p:txBody>
      </p:sp>
      <p:sp>
        <p:nvSpPr>
          <p:cNvPr id="5" name="Text Placeholder 4">
            <a:extLst>
              <a:ext uri="{FF2B5EF4-FFF2-40B4-BE49-F238E27FC236}">
                <a16:creationId xmlns:a16="http://schemas.microsoft.com/office/drawing/2014/main" id="{B37A3082-E301-6840-9C24-10859F12C08C}"/>
              </a:ext>
            </a:extLst>
          </p:cNvPr>
          <p:cNvSpPr>
            <a:spLocks noGrp="1"/>
          </p:cNvSpPr>
          <p:nvPr>
            <p:ph type="body" sz="quarter" idx="3"/>
          </p:nvPr>
        </p:nvSpPr>
        <p:spPr>
          <a:xfrm>
            <a:off x="6377142" y="1191327"/>
            <a:ext cx="5433692" cy="421957"/>
          </a:xfrm>
          <a:solidFill>
            <a:srgbClr val="004F5B"/>
          </a:solidFill>
        </p:spPr>
        <p:txBody>
          <a:bodyPr/>
          <a:lstStyle/>
          <a:p>
            <a:r>
              <a:rPr lang="en-US" dirty="0">
                <a:solidFill>
                  <a:schemeClr val="bg1"/>
                </a:solidFill>
              </a:rPr>
              <a:t>Drawbacks</a:t>
            </a:r>
          </a:p>
        </p:txBody>
      </p:sp>
      <p:sp>
        <p:nvSpPr>
          <p:cNvPr id="6" name="Content Placeholder 5">
            <a:extLst>
              <a:ext uri="{FF2B5EF4-FFF2-40B4-BE49-F238E27FC236}">
                <a16:creationId xmlns:a16="http://schemas.microsoft.com/office/drawing/2014/main" id="{C7753E4B-D0E1-3240-B679-171F6E3CF00B}"/>
              </a:ext>
            </a:extLst>
          </p:cNvPr>
          <p:cNvSpPr>
            <a:spLocks noGrp="1"/>
          </p:cNvSpPr>
          <p:nvPr>
            <p:ph sz="quarter" idx="4"/>
          </p:nvPr>
        </p:nvSpPr>
        <p:spPr>
          <a:xfrm>
            <a:off x="6377144" y="1597037"/>
            <a:ext cx="5433692" cy="1152525"/>
          </a:xfrm>
          <a:solidFill>
            <a:srgbClr val="E0ECF9"/>
          </a:solidFill>
        </p:spPr>
        <p:txBody>
          <a:bodyPr>
            <a:normAutofit/>
          </a:bodyPr>
          <a:lstStyle/>
          <a:p>
            <a:pPr marL="0" indent="0">
              <a:buNone/>
            </a:pPr>
            <a:r>
              <a:rPr lang="en-US" sz="1800" dirty="0">
                <a:latin typeface="Candara" panose="020E0502030303020204" pitchFamily="34" charset="0"/>
              </a:rPr>
              <a:t>Internet companies could become the “language police,” threatening people’s right to express themselves freely.</a:t>
            </a:r>
          </a:p>
        </p:txBody>
      </p:sp>
      <p:sp>
        <p:nvSpPr>
          <p:cNvPr id="7" name="Content Placeholder 3">
            <a:extLst>
              <a:ext uri="{FF2B5EF4-FFF2-40B4-BE49-F238E27FC236}">
                <a16:creationId xmlns:a16="http://schemas.microsoft.com/office/drawing/2014/main" id="{046FC203-3A03-7A48-8201-F4D5EC66724C}"/>
              </a:ext>
            </a:extLst>
          </p:cNvPr>
          <p:cNvSpPr txBox="1">
            <a:spLocks/>
          </p:cNvSpPr>
          <p:nvPr/>
        </p:nvSpPr>
        <p:spPr>
          <a:xfrm>
            <a:off x="563875" y="2749561"/>
            <a:ext cx="5433693" cy="1152525"/>
          </a:xfrm>
          <a:prstGeom prst="rect">
            <a:avLst/>
          </a:prstGeom>
          <a:solidFill>
            <a:srgbClr val="CDE6AA"/>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ndara" panose="020E0502030303020204" pitchFamily="34" charset="0"/>
              </a:rPr>
              <a:t>Require all television networks to provide opposing views on controversial issues.</a:t>
            </a:r>
          </a:p>
          <a:p>
            <a:pPr marL="0" indent="0">
              <a:buFont typeface="Arial" panose="020B0604020202020204" pitchFamily="34" charset="0"/>
              <a:buNone/>
            </a:pPr>
            <a:endParaRPr lang="en-US" sz="1800" dirty="0">
              <a:latin typeface="Candara" panose="020E0502030303020204" pitchFamily="34" charset="0"/>
            </a:endParaRPr>
          </a:p>
        </p:txBody>
      </p:sp>
      <p:sp>
        <p:nvSpPr>
          <p:cNvPr id="8" name="Content Placeholder 3">
            <a:extLst>
              <a:ext uri="{FF2B5EF4-FFF2-40B4-BE49-F238E27FC236}">
                <a16:creationId xmlns:a16="http://schemas.microsoft.com/office/drawing/2014/main" id="{31D2FBD7-93CF-3446-A644-A3CA7B466843}"/>
              </a:ext>
            </a:extLst>
          </p:cNvPr>
          <p:cNvSpPr txBox="1">
            <a:spLocks/>
          </p:cNvSpPr>
          <p:nvPr/>
        </p:nvSpPr>
        <p:spPr>
          <a:xfrm>
            <a:off x="6377143" y="2749562"/>
            <a:ext cx="5433693" cy="1152525"/>
          </a:xfrm>
          <a:prstGeom prst="rect">
            <a:avLst/>
          </a:prstGeom>
          <a:solidFill>
            <a:srgbClr val="CDE6AA"/>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ndara" panose="020E0502030303020204" pitchFamily="34" charset="0"/>
              </a:rPr>
              <a:t>This reduces complex debates to “pro” and “con” voices and means that important voices may never be heard.</a:t>
            </a:r>
          </a:p>
          <a:p>
            <a:pPr marL="0" indent="0">
              <a:buFont typeface="Arial" panose="020B0604020202020204" pitchFamily="34" charset="0"/>
              <a:buNone/>
            </a:pPr>
            <a:endParaRPr lang="en-US" sz="1800" dirty="0">
              <a:latin typeface="Candara" panose="020E0502030303020204" pitchFamily="34" charset="0"/>
            </a:endParaRPr>
          </a:p>
        </p:txBody>
      </p:sp>
      <p:sp>
        <p:nvSpPr>
          <p:cNvPr id="9" name="Content Placeholder 3">
            <a:extLst>
              <a:ext uri="{FF2B5EF4-FFF2-40B4-BE49-F238E27FC236}">
                <a16:creationId xmlns:a16="http://schemas.microsoft.com/office/drawing/2014/main" id="{EDAE27EF-36FE-8444-A4F4-C9BD2303D223}"/>
              </a:ext>
            </a:extLst>
          </p:cNvPr>
          <p:cNvSpPr txBox="1">
            <a:spLocks/>
          </p:cNvSpPr>
          <p:nvPr/>
        </p:nvSpPr>
        <p:spPr>
          <a:xfrm>
            <a:off x="563875" y="3888218"/>
            <a:ext cx="5433693" cy="1152525"/>
          </a:xfrm>
          <a:prstGeom prst="rect">
            <a:avLst/>
          </a:prstGeom>
          <a:solidFill>
            <a:srgbClr val="F2DAB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ndara" panose="020E0502030303020204" pitchFamily="34" charset="0"/>
              </a:rPr>
              <a:t>Make websites and television stations liable for allowing ads that make unproven or false charges about political candidates.</a:t>
            </a:r>
          </a:p>
          <a:p>
            <a:pPr marL="0" indent="0">
              <a:buFont typeface="Arial" panose="020B0604020202020204" pitchFamily="34" charset="0"/>
              <a:buNone/>
            </a:pPr>
            <a:endParaRPr lang="en-US" sz="1800" dirty="0">
              <a:latin typeface="Candara" panose="020E0502030303020204" pitchFamily="34" charset="0"/>
            </a:endParaRPr>
          </a:p>
        </p:txBody>
      </p:sp>
      <p:sp>
        <p:nvSpPr>
          <p:cNvPr id="10" name="Content Placeholder 3">
            <a:extLst>
              <a:ext uri="{FF2B5EF4-FFF2-40B4-BE49-F238E27FC236}">
                <a16:creationId xmlns:a16="http://schemas.microsoft.com/office/drawing/2014/main" id="{14A8FA76-65D8-9C43-9EAA-4594FF08F9EC}"/>
              </a:ext>
            </a:extLst>
          </p:cNvPr>
          <p:cNvSpPr txBox="1">
            <a:spLocks/>
          </p:cNvSpPr>
          <p:nvPr/>
        </p:nvSpPr>
        <p:spPr>
          <a:xfrm>
            <a:off x="6377142" y="3902087"/>
            <a:ext cx="5433693" cy="1152525"/>
          </a:xfrm>
          <a:prstGeom prst="rect">
            <a:avLst/>
          </a:prstGeom>
          <a:solidFill>
            <a:srgbClr val="F2DAB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ndara" panose="020E0502030303020204" pitchFamily="34" charset="0"/>
              </a:rPr>
              <a:t>This would unleash a flood of lawsuits from every frustrated politician. </a:t>
            </a:r>
          </a:p>
          <a:p>
            <a:pPr marL="0" indent="0">
              <a:buFont typeface="Arial" panose="020B0604020202020204" pitchFamily="34" charset="0"/>
              <a:buNone/>
            </a:pPr>
            <a:endParaRPr lang="en-US" sz="1800" dirty="0">
              <a:latin typeface="Candara" panose="020E0502030303020204" pitchFamily="34" charset="0"/>
            </a:endParaRPr>
          </a:p>
        </p:txBody>
      </p:sp>
      <p:sp>
        <p:nvSpPr>
          <p:cNvPr id="11" name="Content Placeholder 3">
            <a:extLst>
              <a:ext uri="{FF2B5EF4-FFF2-40B4-BE49-F238E27FC236}">
                <a16:creationId xmlns:a16="http://schemas.microsoft.com/office/drawing/2014/main" id="{4898628D-1850-C44C-BF35-4E39F89CFF73}"/>
              </a:ext>
            </a:extLst>
          </p:cNvPr>
          <p:cNvSpPr txBox="1">
            <a:spLocks/>
          </p:cNvSpPr>
          <p:nvPr/>
        </p:nvSpPr>
        <p:spPr>
          <a:xfrm>
            <a:off x="563875" y="5040743"/>
            <a:ext cx="5433693" cy="1152525"/>
          </a:xfrm>
          <a:prstGeom prst="rect">
            <a:avLst/>
          </a:prstGeom>
          <a:solidFill>
            <a:srgbClr val="E8E4E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ndara" panose="020E0502030303020204" pitchFamily="34" charset="0"/>
              </a:rPr>
              <a:t>Protect freedom of speech on college campuses by protecting professors, students, and speakers who espouse unpopular or “politically incorrect” views.</a:t>
            </a:r>
          </a:p>
          <a:p>
            <a:pPr marL="0" indent="0">
              <a:buFont typeface="Arial" panose="020B0604020202020204" pitchFamily="34" charset="0"/>
              <a:buNone/>
            </a:pPr>
            <a:endParaRPr lang="en-US" sz="1800" dirty="0">
              <a:latin typeface="Candara" panose="020E0502030303020204" pitchFamily="34" charset="0"/>
            </a:endParaRPr>
          </a:p>
        </p:txBody>
      </p:sp>
      <p:sp>
        <p:nvSpPr>
          <p:cNvPr id="12" name="Content Placeholder 3">
            <a:extLst>
              <a:ext uri="{FF2B5EF4-FFF2-40B4-BE49-F238E27FC236}">
                <a16:creationId xmlns:a16="http://schemas.microsoft.com/office/drawing/2014/main" id="{03A06165-C394-FC4B-8267-DDE40A2B49E1}"/>
              </a:ext>
            </a:extLst>
          </p:cNvPr>
          <p:cNvSpPr txBox="1">
            <a:spLocks/>
          </p:cNvSpPr>
          <p:nvPr/>
        </p:nvSpPr>
        <p:spPr>
          <a:xfrm>
            <a:off x="6377141" y="5053369"/>
            <a:ext cx="5433693" cy="1152525"/>
          </a:xfrm>
          <a:prstGeom prst="rect">
            <a:avLst/>
          </a:prstGeom>
          <a:solidFill>
            <a:srgbClr val="E8E4E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ndara" panose="020E0502030303020204" pitchFamily="34" charset="0"/>
              </a:rPr>
              <a:t>Students can’t learn and thrive in a disrespectful atmosphere where they feel threatened and undermined. </a:t>
            </a:r>
          </a:p>
          <a:p>
            <a:pPr marL="0" indent="0">
              <a:buFont typeface="Arial" panose="020B0604020202020204" pitchFamily="34" charset="0"/>
              <a:buNone/>
            </a:pPr>
            <a:endParaRPr lang="en-US" sz="1800" dirty="0">
              <a:latin typeface="Candara" panose="020E0502030303020204" pitchFamily="34" charset="0"/>
            </a:endParaRPr>
          </a:p>
        </p:txBody>
      </p:sp>
      <p:sp>
        <p:nvSpPr>
          <p:cNvPr id="14" name="TextBox 13">
            <a:extLst>
              <a:ext uri="{FF2B5EF4-FFF2-40B4-BE49-F238E27FC236}">
                <a16:creationId xmlns:a16="http://schemas.microsoft.com/office/drawing/2014/main" id="{C74473DC-A8E1-524F-A470-21779AF979BB}"/>
              </a:ext>
            </a:extLst>
          </p:cNvPr>
          <p:cNvSpPr txBox="1"/>
          <p:nvPr/>
        </p:nvSpPr>
        <p:spPr>
          <a:xfrm>
            <a:off x="563875" y="6215848"/>
            <a:ext cx="5433693" cy="523220"/>
          </a:xfrm>
          <a:prstGeom prst="rect">
            <a:avLst/>
          </a:prstGeom>
          <a:noFill/>
        </p:spPr>
        <p:txBody>
          <a:bodyPr wrap="square" rtlCol="0">
            <a:spAutoFit/>
          </a:bodyPr>
          <a:lstStyle/>
          <a:p>
            <a:pPr algn="ctr"/>
            <a:r>
              <a:rPr lang="en-US" sz="2800" b="1" dirty="0">
                <a:solidFill>
                  <a:srgbClr val="1E1F55"/>
                </a:solidFill>
                <a:latin typeface="Candara" panose="020E0502030303020204" pitchFamily="34" charset="0"/>
              </a:rPr>
              <a:t>What else?</a:t>
            </a:r>
            <a:endParaRPr lang="en-US" sz="2800" b="1" dirty="0">
              <a:solidFill>
                <a:srgbClr val="004A85"/>
              </a:solidFill>
              <a:latin typeface="Candara" panose="020E0502030303020204" pitchFamily="34" charset="0"/>
            </a:endParaRPr>
          </a:p>
        </p:txBody>
      </p:sp>
      <p:sp>
        <p:nvSpPr>
          <p:cNvPr id="15" name="TextBox 14">
            <a:extLst>
              <a:ext uri="{FF2B5EF4-FFF2-40B4-BE49-F238E27FC236}">
                <a16:creationId xmlns:a16="http://schemas.microsoft.com/office/drawing/2014/main" id="{598E4F62-AABF-0043-BF58-6A56C1139F25}"/>
              </a:ext>
            </a:extLst>
          </p:cNvPr>
          <p:cNvSpPr txBox="1"/>
          <p:nvPr/>
        </p:nvSpPr>
        <p:spPr>
          <a:xfrm>
            <a:off x="6377141" y="6205894"/>
            <a:ext cx="5433693" cy="523220"/>
          </a:xfrm>
          <a:prstGeom prst="rect">
            <a:avLst/>
          </a:prstGeom>
          <a:noFill/>
        </p:spPr>
        <p:txBody>
          <a:bodyPr wrap="square" rtlCol="0">
            <a:spAutoFit/>
          </a:bodyPr>
          <a:lstStyle/>
          <a:p>
            <a:pPr algn="ctr"/>
            <a:r>
              <a:rPr lang="en-US" sz="2800" b="1" dirty="0">
                <a:solidFill>
                  <a:srgbClr val="1E1F55"/>
                </a:solidFill>
                <a:latin typeface="Candara" panose="020E0502030303020204" pitchFamily="34" charset="0"/>
              </a:rPr>
              <a:t>The trade-off?</a:t>
            </a:r>
          </a:p>
        </p:txBody>
      </p:sp>
    </p:spTree>
    <p:extLst>
      <p:ext uri="{BB962C8B-B14F-4D97-AF65-F5344CB8AC3E}">
        <p14:creationId xmlns:p14="http://schemas.microsoft.com/office/powerpoint/2010/main" val="3997970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TIS">
  <a:themeElements>
    <a:clrScheme name="OTIS">
      <a:dk1>
        <a:srgbClr val="3C4345"/>
      </a:dk1>
      <a:lt1>
        <a:srgbClr val="FDFAF5"/>
      </a:lt1>
      <a:dk2>
        <a:srgbClr val="B24020"/>
      </a:dk2>
      <a:lt2>
        <a:srgbClr val="0A66C2"/>
      </a:lt2>
      <a:accent1>
        <a:srgbClr val="44712E"/>
      </a:accent1>
      <a:accent2>
        <a:srgbClr val="915907"/>
      </a:accent2>
      <a:accent3>
        <a:srgbClr val="004183"/>
      </a:accent3>
      <a:accent4>
        <a:srgbClr val="E7A33E"/>
      </a:accent4>
      <a:accent5>
        <a:srgbClr val="7E8F1D"/>
      </a:accent5>
      <a:accent6>
        <a:srgbClr val="5B696B"/>
      </a:accent6>
      <a:hlink>
        <a:srgbClr val="004183"/>
      </a:hlink>
      <a:folHlink>
        <a:srgbClr val="5B696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latin typeface="LKN Sans" panose="02000503040000020003" pitchFamily="2" charset="0"/>
          </a:defRPr>
        </a:defPPr>
      </a:lstStyle>
    </a:txDef>
  </a:objectDefaults>
  <a:extraClrSchemeLst/>
  <a:extLst>
    <a:ext uri="{05A4C25C-085E-4340-85A3-A5531E510DB2}">
      <thm15:themeFamily xmlns:thm15="http://schemas.microsoft.com/office/thememl/2012/main" name="Presentation2" id="{5EE284F0-6082-3941-9DD8-3E83EB601D40}" vid="{8835E87A-4773-6945-9E9A-9AF05F2EBF8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11106</TotalTime>
  <Words>1752</Words>
  <Application>Microsoft Macintosh PowerPoint</Application>
  <PresentationFormat>Widescreen</PresentationFormat>
  <Paragraphs>157</Paragraphs>
  <Slides>21</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Arial</vt:lpstr>
      <vt:lpstr>Calibri</vt:lpstr>
      <vt:lpstr>Calibri Light</vt:lpstr>
      <vt:lpstr>Candara</vt:lpstr>
      <vt:lpstr>Community Light</vt:lpstr>
      <vt:lpstr>Garamond</vt:lpstr>
      <vt:lpstr>Gill Sans MT</vt:lpstr>
      <vt:lpstr>Helvetica</vt:lpstr>
      <vt:lpstr>LKN Sans</vt:lpstr>
      <vt:lpstr>Source Sans Pro</vt:lpstr>
      <vt:lpstr>Wingdings</vt:lpstr>
      <vt:lpstr>Office Theme</vt:lpstr>
      <vt:lpstr>1_Office Theme</vt:lpstr>
      <vt:lpstr>OTIS</vt:lpstr>
      <vt:lpstr>PowerPoint Presentation</vt:lpstr>
      <vt:lpstr>Holding a Deliberative Forum</vt:lpstr>
      <vt:lpstr>Ground Rules for a Forum</vt:lpstr>
      <vt:lpstr>PowerPoint Presentation</vt:lpstr>
      <vt:lpstr>PowerPoint Presentation</vt:lpstr>
      <vt:lpstr>PowerPoint Presentation</vt:lpstr>
      <vt:lpstr>OPTION 1: Reduce Dangerous, Toxic Talk</vt:lpstr>
      <vt:lpstr>PowerPoint Presentation</vt:lpstr>
      <vt:lpstr>Option 1: Reduce Dangerous, Toxic Talk</vt:lpstr>
      <vt:lpstr>PowerPoint Presentation</vt:lpstr>
      <vt:lpstr>OPTION 2: Make Fairer Rules  for Politics and Follow Them</vt:lpstr>
      <vt:lpstr>PowerPoint Presentation</vt:lpstr>
      <vt:lpstr>PowerPoint Presentation</vt:lpstr>
      <vt:lpstr>Option 2: Make Fairer Rules for Politics and Follow Them</vt:lpstr>
      <vt:lpstr>PowerPoint Presentation</vt:lpstr>
      <vt:lpstr>OPTION 3: Take Control and Make Decisions Closer to Home</vt:lpstr>
      <vt:lpstr>PowerPoint Presentation</vt:lpstr>
      <vt:lpstr>Option 3:  Take Control and Make Decisions Closer to Home</vt:lpstr>
      <vt:lpstr>PowerPoint Presentation</vt:lpstr>
      <vt:lpstr>Closing Reflections</vt:lpstr>
      <vt:lpstr>Post Forum Questionnaire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Darla Minnich</dc:creator>
  <cp:lastModifiedBy>Darla Minnich</cp:lastModifiedBy>
  <cp:revision>138</cp:revision>
  <dcterms:created xsi:type="dcterms:W3CDTF">2020-03-25T20:27:43Z</dcterms:created>
  <dcterms:modified xsi:type="dcterms:W3CDTF">2021-05-12T22:51:29Z</dcterms:modified>
</cp:coreProperties>
</file>