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3.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4.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872" r:id="rId4"/>
    <p:sldMasterId id="2147483885" r:id="rId5"/>
  </p:sldMasterIdLst>
  <p:notesMasterIdLst>
    <p:notesMasterId r:id="rId25"/>
  </p:notesMasterIdLst>
  <p:sldIdLst>
    <p:sldId id="256" r:id="rId6"/>
    <p:sldId id="291" r:id="rId7"/>
    <p:sldId id="3581" r:id="rId8"/>
    <p:sldId id="289" r:id="rId9"/>
    <p:sldId id="290" r:id="rId10"/>
    <p:sldId id="258" r:id="rId11"/>
    <p:sldId id="259" r:id="rId12"/>
    <p:sldId id="3590" r:id="rId13"/>
    <p:sldId id="274" r:id="rId14"/>
    <p:sldId id="278" r:id="rId15"/>
    <p:sldId id="279" r:id="rId16"/>
    <p:sldId id="3583" r:id="rId17"/>
    <p:sldId id="3584" r:id="rId18"/>
    <p:sldId id="3588" r:id="rId19"/>
    <p:sldId id="3585" r:id="rId20"/>
    <p:sldId id="3586" r:id="rId21"/>
    <p:sldId id="3589" r:id="rId22"/>
    <p:sldId id="292" r:id="rId23"/>
    <p:sldId id="35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3C4C"/>
    <a:srgbClr val="31A787"/>
    <a:srgbClr val="E2E2E0"/>
    <a:srgbClr val="B4E4DC"/>
    <a:srgbClr val="FEF8D4"/>
    <a:srgbClr val="B5E1F5"/>
    <a:srgbClr val="E1F3FB"/>
    <a:srgbClr val="C4AE4C"/>
    <a:srgbClr val="59C3B8"/>
    <a:srgbClr val="2282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321"/>
    <p:restoredTop sz="94830"/>
  </p:normalViewPr>
  <p:slideViewPr>
    <p:cSldViewPr snapToGrid="0" snapToObjects="1">
      <p:cViewPr varScale="1">
        <p:scale>
          <a:sx n="81" d="100"/>
          <a:sy n="81" d="100"/>
        </p:scale>
        <p:origin x="208" y="104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255FA-3A39-3B4F-9023-300076FA9520}" type="datetimeFigureOut">
              <a:rPr lang="en-US" smtClean="0"/>
              <a:t>1/12/22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93CB3-6F0F-EB47-8867-6C2C1F7735BE}" type="slidenum">
              <a:rPr lang="en-US" smtClean="0"/>
              <a:t>‹#›</a:t>
            </a:fld>
            <a:endParaRPr lang="en-US" dirty="0"/>
          </a:p>
        </p:txBody>
      </p:sp>
    </p:spTree>
    <p:extLst>
      <p:ext uri="{BB962C8B-B14F-4D97-AF65-F5344CB8AC3E}">
        <p14:creationId xmlns:p14="http://schemas.microsoft.com/office/powerpoint/2010/main" val="306644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793CB3-6F0F-EB47-8867-6C2C1F7735BE}" type="slidenum">
              <a:rPr lang="en-US" smtClean="0"/>
              <a:t>1</a:t>
            </a:fld>
            <a:endParaRPr lang="en-US" dirty="0"/>
          </a:p>
        </p:txBody>
      </p:sp>
    </p:spTree>
    <p:extLst>
      <p:ext uri="{BB962C8B-B14F-4D97-AF65-F5344CB8AC3E}">
        <p14:creationId xmlns:p14="http://schemas.microsoft.com/office/powerpoint/2010/main" val="385060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0" i="0" kern="1200" dirty="0">
              <a:solidFill>
                <a:srgbClr val="313335"/>
              </a:solidFill>
              <a:effectLst/>
              <a:latin typeface="+mn-lt"/>
              <a:ea typeface="Source Sans Pro" charset="0"/>
              <a:cs typeface="Source Sans Pro"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tabLst/>
              <a:defRPr/>
            </a:pPr>
            <a:fld id="{C0406E26-5EF9-BE42-B4BD-248EFFB775FD}" type="slidenum">
              <a:rPr kumimoji="0" lang="en-US"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457200" rtl="0" eaLnBrk="1" fontAlgn="auto"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5997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0" i="0" kern="1200" dirty="0">
              <a:solidFill>
                <a:srgbClr val="313335"/>
              </a:solidFill>
              <a:effectLst/>
              <a:latin typeface="+mn-lt"/>
              <a:ea typeface="Source Sans Pro" charset="0"/>
              <a:cs typeface="Source Sans Pro"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tabLst/>
              <a:defRPr/>
            </a:pPr>
            <a:fld id="{C0406E26-5EF9-BE42-B4BD-248EFFB775FD}" type="slidenum">
              <a:rPr kumimoji="0" lang="en-US"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457200" rtl="0" eaLnBrk="1" fontAlgn="auto"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34735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0" i="0" kern="1200" dirty="0">
              <a:solidFill>
                <a:srgbClr val="313335"/>
              </a:solidFill>
              <a:effectLst/>
              <a:latin typeface="+mn-lt"/>
              <a:ea typeface="Source Sans Pro" charset="0"/>
              <a:cs typeface="Source Sans Pro"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tabLst/>
              <a:defRPr/>
            </a:pPr>
            <a:fld id="{C0406E26-5EF9-BE42-B4BD-248EFFB775FD}" type="slidenum">
              <a:rPr kumimoji="0" lang="en-US"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457200" rtl="0" eaLnBrk="1" fontAlgn="auto"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2321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7D88-9437-C448-9077-EDB7558D6D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E307B5-9D02-DE41-8642-ED4B63E26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BBFD1-693B-D749-BAA7-457660F5968C}"/>
              </a:ext>
            </a:extLst>
          </p:cNvPr>
          <p:cNvSpPr>
            <a:spLocks noGrp="1"/>
          </p:cNvSpPr>
          <p:nvPr>
            <p:ph type="dt" sz="half" idx="10"/>
          </p:nvPr>
        </p:nvSpPr>
        <p:spPr/>
        <p:txBody>
          <a:bodyPr/>
          <a:lstStyle/>
          <a:p>
            <a:fld id="{1C7391D5-3AF0-174C-A95F-8515586461DE}" type="datetimeFigureOut">
              <a:rPr lang="en-US" smtClean="0"/>
              <a:t>1/12/22</a:t>
            </a:fld>
            <a:endParaRPr lang="en-US" dirty="0"/>
          </a:p>
        </p:txBody>
      </p:sp>
      <p:sp>
        <p:nvSpPr>
          <p:cNvPr id="5" name="Footer Placeholder 4">
            <a:extLst>
              <a:ext uri="{FF2B5EF4-FFF2-40B4-BE49-F238E27FC236}">
                <a16:creationId xmlns:a16="http://schemas.microsoft.com/office/drawing/2014/main" id="{8CE27CBA-ABDC-4940-AA77-A2912A49D0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37362D-6DA6-BE46-95FE-05119BCFD4C6}"/>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105220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F333-4F91-9244-84EA-563FBFE52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D860E3-A8BA-DA40-BAFF-C5162B1CEF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DF7CA-2145-344D-8DD3-169A1E90F3F3}"/>
              </a:ext>
            </a:extLst>
          </p:cNvPr>
          <p:cNvSpPr>
            <a:spLocks noGrp="1"/>
          </p:cNvSpPr>
          <p:nvPr>
            <p:ph type="dt" sz="half" idx="10"/>
          </p:nvPr>
        </p:nvSpPr>
        <p:spPr/>
        <p:txBody>
          <a:bodyPr/>
          <a:lstStyle/>
          <a:p>
            <a:fld id="{1C7391D5-3AF0-174C-A95F-8515586461DE}" type="datetimeFigureOut">
              <a:rPr lang="en-US" smtClean="0"/>
              <a:t>1/12/22</a:t>
            </a:fld>
            <a:endParaRPr lang="en-US" dirty="0"/>
          </a:p>
        </p:txBody>
      </p:sp>
      <p:sp>
        <p:nvSpPr>
          <p:cNvPr id="5" name="Footer Placeholder 4">
            <a:extLst>
              <a:ext uri="{FF2B5EF4-FFF2-40B4-BE49-F238E27FC236}">
                <a16:creationId xmlns:a16="http://schemas.microsoft.com/office/drawing/2014/main" id="{40747633-E3A1-6043-95A8-55052D1053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4816C7-C90B-3C43-AE5B-E6881FB7428B}"/>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9451610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genda 2 topics">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C6963C7B-3B01-5840-9D51-B53FD67946D1}"/>
              </a:ext>
              <a:ext uri="{C183D7F6-B498-43B3-948B-1728B52AA6E4}">
                <adec:decorative xmlns:adec="http://schemas.microsoft.com/office/drawing/2017/decorative" val="1"/>
              </a:ext>
            </a:extLst>
          </p:cNvPr>
          <p:cNvSpPr/>
          <p:nvPr userDrawn="1"/>
        </p:nvSpPr>
        <p:spPr>
          <a:xfrm>
            <a:off x="-1310976" y="1464995"/>
            <a:ext cx="3927501" cy="3928010"/>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1">
            <a:extLst>
              <a:ext uri="{FF2B5EF4-FFF2-40B4-BE49-F238E27FC236}">
                <a16:creationId xmlns:a16="http://schemas.microsoft.com/office/drawing/2014/main" id="{9E6C3817-C276-5548-87CF-6862C56DE459}"/>
              </a:ext>
            </a:extLst>
          </p:cNvPr>
          <p:cNvSpPr>
            <a:spLocks noGrp="1"/>
          </p:cNvSpPr>
          <p:nvPr>
            <p:ph type="title" hasCustomPrompt="1"/>
          </p:nvPr>
        </p:nvSpPr>
        <p:spPr>
          <a:xfrm>
            <a:off x="762695" y="2724150"/>
            <a:ext cx="3333316" cy="1409700"/>
          </a:xfrm>
        </p:spPr>
        <p:txBody>
          <a:bodyPr anchor="ctr" anchorCtr="0"/>
          <a:lstStyle>
            <a:lvl1pPr>
              <a:defRPr lang="en-US" sz="6899" b="0" kern="1200">
                <a:solidFill>
                  <a:schemeClr val="accent2"/>
                </a:solidFill>
                <a:latin typeface="Community Light" panose="02000303040000020003" pitchFamily="2" charset="0"/>
                <a:ea typeface="+mn-ea"/>
                <a:cs typeface="+mn-cs"/>
              </a:defRPr>
            </a:lvl1pPr>
          </a:lstStyle>
          <a:p>
            <a:r>
              <a:rPr lang="en-US" dirty="0"/>
              <a:t>Title here</a:t>
            </a:r>
          </a:p>
        </p:txBody>
      </p:sp>
      <p:sp>
        <p:nvSpPr>
          <p:cNvPr id="15" name="Text Placeholder 3">
            <a:extLst>
              <a:ext uri="{FF2B5EF4-FFF2-40B4-BE49-F238E27FC236}">
                <a16:creationId xmlns:a16="http://schemas.microsoft.com/office/drawing/2014/main" id="{DB95FE52-FB37-5449-91BF-2F7A3CD8783A}"/>
              </a:ext>
            </a:extLst>
          </p:cNvPr>
          <p:cNvSpPr>
            <a:spLocks noGrp="1"/>
          </p:cNvSpPr>
          <p:nvPr>
            <p:ph type="body" sz="quarter" idx="15" hasCustomPrompt="1"/>
          </p:nvPr>
        </p:nvSpPr>
        <p:spPr>
          <a:xfrm>
            <a:off x="5954770" y="2306502"/>
            <a:ext cx="672627" cy="937991"/>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5749" b="0" i="0" dirty="0">
                <a:solidFill>
                  <a:schemeClr val="accent2"/>
                </a:solidFill>
                <a:latin typeface="Community Light" panose="02000303040000020003" pitchFamily="2" charset="0"/>
              </a:defRPr>
            </a:lvl1pPr>
          </a:lstStyle>
          <a:p>
            <a:pPr lvl="0" defTabSz="914263"/>
            <a:r>
              <a:rPr lang="en-US" dirty="0"/>
              <a:t>#</a:t>
            </a:r>
          </a:p>
        </p:txBody>
      </p:sp>
      <p:sp>
        <p:nvSpPr>
          <p:cNvPr id="16" name="Text Placeholder 11">
            <a:extLst>
              <a:ext uri="{FF2B5EF4-FFF2-40B4-BE49-F238E27FC236}">
                <a16:creationId xmlns:a16="http://schemas.microsoft.com/office/drawing/2014/main" id="{A67BABD0-51E9-794E-8768-245AD6607039}"/>
              </a:ext>
            </a:extLst>
          </p:cNvPr>
          <p:cNvSpPr>
            <a:spLocks noGrp="1"/>
          </p:cNvSpPr>
          <p:nvPr>
            <p:ph type="body" sz="quarter" idx="16" hasCustomPrompt="1"/>
          </p:nvPr>
        </p:nvSpPr>
        <p:spPr>
          <a:xfrm>
            <a:off x="6639767" y="2377769"/>
            <a:ext cx="3207209" cy="771865"/>
          </a:xfrm>
        </p:spPr>
        <p:txBody>
          <a:bodyPr anchor="ctr" anchorCtr="0">
            <a:normAutofit/>
          </a:bodyPr>
          <a:lstStyle>
            <a:lvl1pPr marL="0" indent="0">
              <a:buNone/>
              <a:defRPr sz="2999">
                <a:solidFill>
                  <a:schemeClr val="accent6"/>
                </a:solidFill>
              </a:defRPr>
            </a:lvl1pPr>
          </a:lstStyle>
          <a:p>
            <a:pPr lvl="0"/>
            <a:r>
              <a:rPr lang="en-US" dirty="0"/>
              <a:t>Enter topic here</a:t>
            </a:r>
          </a:p>
        </p:txBody>
      </p:sp>
      <p:sp>
        <p:nvSpPr>
          <p:cNvPr id="17" name="Text Placeholder 3">
            <a:extLst>
              <a:ext uri="{FF2B5EF4-FFF2-40B4-BE49-F238E27FC236}">
                <a16:creationId xmlns:a16="http://schemas.microsoft.com/office/drawing/2014/main" id="{870E388A-AE22-D34D-B4B0-2A438A4FEA47}"/>
              </a:ext>
            </a:extLst>
          </p:cNvPr>
          <p:cNvSpPr>
            <a:spLocks noGrp="1"/>
          </p:cNvSpPr>
          <p:nvPr>
            <p:ph type="body" sz="quarter" idx="17" hasCustomPrompt="1"/>
          </p:nvPr>
        </p:nvSpPr>
        <p:spPr>
          <a:xfrm>
            <a:off x="5954770" y="3778083"/>
            <a:ext cx="677557" cy="937991"/>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5749" b="0" i="0" dirty="0">
                <a:solidFill>
                  <a:schemeClr val="accent2"/>
                </a:solidFill>
                <a:latin typeface="Community Light" panose="02000303040000020003" pitchFamily="2" charset="0"/>
              </a:defRPr>
            </a:lvl1pPr>
          </a:lstStyle>
          <a:p>
            <a:pPr lvl="0" defTabSz="914263"/>
            <a:r>
              <a:rPr lang="en-US" dirty="0"/>
              <a:t>#</a:t>
            </a:r>
          </a:p>
        </p:txBody>
      </p:sp>
      <p:sp>
        <p:nvSpPr>
          <p:cNvPr id="18" name="Text Placeholder 11">
            <a:extLst>
              <a:ext uri="{FF2B5EF4-FFF2-40B4-BE49-F238E27FC236}">
                <a16:creationId xmlns:a16="http://schemas.microsoft.com/office/drawing/2014/main" id="{1D39D97A-5ED8-9945-A7FA-8B400CA82E3E}"/>
              </a:ext>
            </a:extLst>
          </p:cNvPr>
          <p:cNvSpPr>
            <a:spLocks noGrp="1"/>
          </p:cNvSpPr>
          <p:nvPr>
            <p:ph type="body" sz="quarter" idx="18" hasCustomPrompt="1"/>
          </p:nvPr>
        </p:nvSpPr>
        <p:spPr>
          <a:xfrm>
            <a:off x="6639767" y="3835497"/>
            <a:ext cx="3207209" cy="771865"/>
          </a:xfrm>
        </p:spPr>
        <p:txBody>
          <a:bodyPr anchor="ctr" anchorCtr="0">
            <a:normAutofit/>
          </a:bodyPr>
          <a:lstStyle>
            <a:lvl1pPr marL="0" indent="0">
              <a:buNone/>
              <a:defRPr sz="2999">
                <a:solidFill>
                  <a:schemeClr val="accent6"/>
                </a:solidFill>
              </a:defRPr>
            </a:lvl1pPr>
          </a:lstStyle>
          <a:p>
            <a:pPr lvl="0"/>
            <a:r>
              <a:rPr lang="en-US" dirty="0"/>
              <a:t>Enter topic here</a:t>
            </a:r>
          </a:p>
        </p:txBody>
      </p:sp>
      <p:sp>
        <p:nvSpPr>
          <p:cNvPr id="11" name="Folded Corner 10">
            <a:extLst>
              <a:ext uri="{FF2B5EF4-FFF2-40B4-BE49-F238E27FC236}">
                <a16:creationId xmlns:a16="http://schemas.microsoft.com/office/drawing/2014/main" id="{66F1EFDA-5E9E-AA42-A3B7-322CBABA7343}"/>
              </a:ext>
              <a:ext uri="{C183D7F6-B498-43B3-948B-1728B52AA6E4}">
                <adec:decorative xmlns:adec="http://schemas.microsoft.com/office/drawing/2017/decorative" val="1"/>
              </a:ext>
            </a:extLst>
          </p:cNvPr>
          <p:cNvSpPr/>
          <p:nvPr userDrawn="1"/>
        </p:nvSpPr>
        <p:spPr>
          <a:xfrm>
            <a:off x="0" y="-723900"/>
            <a:ext cx="4953149" cy="5195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Key title on the left with 2 topics, vertically on right.</a:t>
            </a: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7112665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genda 3 topic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135703A-94C2-5D44-871F-F11CF1627841}"/>
              </a:ext>
              <a:ext uri="{C183D7F6-B498-43B3-948B-1728B52AA6E4}">
                <adec:decorative xmlns:adec="http://schemas.microsoft.com/office/drawing/2017/decorative" val="1"/>
              </a:ext>
            </a:extLst>
          </p:cNvPr>
          <p:cNvSpPr/>
          <p:nvPr userDrawn="1"/>
        </p:nvSpPr>
        <p:spPr>
          <a:xfrm>
            <a:off x="-1310976" y="1464995"/>
            <a:ext cx="3927501" cy="3928010"/>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CE3BA"/>
              </a:solidFill>
            </a:endParaRPr>
          </a:p>
        </p:txBody>
      </p:sp>
      <p:sp>
        <p:nvSpPr>
          <p:cNvPr id="22" name="Title 1">
            <a:extLst>
              <a:ext uri="{FF2B5EF4-FFF2-40B4-BE49-F238E27FC236}">
                <a16:creationId xmlns:a16="http://schemas.microsoft.com/office/drawing/2014/main" id="{E55EE2B2-A8B6-884B-9A8B-672F6AF93BB1}"/>
              </a:ext>
            </a:extLst>
          </p:cNvPr>
          <p:cNvSpPr>
            <a:spLocks noGrp="1"/>
          </p:cNvSpPr>
          <p:nvPr>
            <p:ph type="title" hasCustomPrompt="1"/>
          </p:nvPr>
        </p:nvSpPr>
        <p:spPr>
          <a:xfrm>
            <a:off x="762695" y="2724150"/>
            <a:ext cx="3333316" cy="1409700"/>
          </a:xfrm>
        </p:spPr>
        <p:txBody>
          <a:bodyPr anchor="ctr" anchorCtr="0"/>
          <a:lstStyle>
            <a:lvl1pPr>
              <a:defRPr lang="en-US" sz="6899" b="0" kern="1200">
                <a:solidFill>
                  <a:schemeClr val="accent2"/>
                </a:solidFill>
                <a:latin typeface="Community Light" panose="02000303040000020003" pitchFamily="2" charset="0"/>
                <a:ea typeface="+mn-ea"/>
                <a:cs typeface="+mn-cs"/>
              </a:defRPr>
            </a:lvl1pPr>
          </a:lstStyle>
          <a:p>
            <a:r>
              <a:rPr lang="en-US" dirty="0"/>
              <a:t>Title here</a:t>
            </a:r>
          </a:p>
        </p:txBody>
      </p:sp>
      <p:sp>
        <p:nvSpPr>
          <p:cNvPr id="4" name="Text Placeholder 3">
            <a:extLst>
              <a:ext uri="{FF2B5EF4-FFF2-40B4-BE49-F238E27FC236}">
                <a16:creationId xmlns:a16="http://schemas.microsoft.com/office/drawing/2014/main" id="{11111F9F-8551-1B41-BB10-675F6BC4DC6F}"/>
              </a:ext>
            </a:extLst>
          </p:cNvPr>
          <p:cNvSpPr>
            <a:spLocks noGrp="1"/>
          </p:cNvSpPr>
          <p:nvPr>
            <p:ph type="body" sz="quarter" idx="15" hasCustomPrompt="1"/>
          </p:nvPr>
        </p:nvSpPr>
        <p:spPr>
          <a:xfrm>
            <a:off x="5892205" y="1627629"/>
            <a:ext cx="672627" cy="937991"/>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5749" b="0" i="0" dirty="0">
                <a:solidFill>
                  <a:schemeClr val="accent2"/>
                </a:solidFill>
                <a:latin typeface="Community Light" panose="02000303040000020003" pitchFamily="2" charset="0"/>
              </a:defRPr>
            </a:lvl1pPr>
          </a:lstStyle>
          <a:p>
            <a:pPr lvl="0" defTabSz="914263"/>
            <a:r>
              <a:rPr lang="en-US" dirty="0"/>
              <a:t>#</a:t>
            </a:r>
          </a:p>
        </p:txBody>
      </p:sp>
      <p:sp>
        <p:nvSpPr>
          <p:cNvPr id="12" name="Text Placeholder 11">
            <a:extLst>
              <a:ext uri="{FF2B5EF4-FFF2-40B4-BE49-F238E27FC236}">
                <a16:creationId xmlns:a16="http://schemas.microsoft.com/office/drawing/2014/main" id="{6CA10352-9BC0-1247-89D1-F673301DF4DF}"/>
              </a:ext>
            </a:extLst>
          </p:cNvPr>
          <p:cNvSpPr>
            <a:spLocks noGrp="1"/>
          </p:cNvSpPr>
          <p:nvPr>
            <p:ph type="body" sz="quarter" idx="10" hasCustomPrompt="1"/>
          </p:nvPr>
        </p:nvSpPr>
        <p:spPr>
          <a:xfrm>
            <a:off x="6577202" y="1698897"/>
            <a:ext cx="3207209" cy="771865"/>
          </a:xfrm>
        </p:spPr>
        <p:txBody>
          <a:bodyPr anchor="ctr" anchorCtr="0">
            <a:normAutofit/>
          </a:bodyPr>
          <a:lstStyle>
            <a:lvl1pPr marL="0" indent="0">
              <a:buNone/>
              <a:defRPr sz="2999">
                <a:solidFill>
                  <a:schemeClr val="accent6"/>
                </a:solidFill>
              </a:defRPr>
            </a:lvl1pPr>
          </a:lstStyle>
          <a:p>
            <a:pPr lvl="0"/>
            <a:r>
              <a:rPr lang="en-US" dirty="0"/>
              <a:t>Enter topic here</a:t>
            </a:r>
          </a:p>
        </p:txBody>
      </p:sp>
      <p:sp>
        <p:nvSpPr>
          <p:cNvPr id="19" name="Text Placeholder 3">
            <a:extLst>
              <a:ext uri="{FF2B5EF4-FFF2-40B4-BE49-F238E27FC236}">
                <a16:creationId xmlns:a16="http://schemas.microsoft.com/office/drawing/2014/main" id="{98C46C9E-74DC-1848-8557-DD4E66617AC7}"/>
              </a:ext>
            </a:extLst>
          </p:cNvPr>
          <p:cNvSpPr>
            <a:spLocks noGrp="1"/>
          </p:cNvSpPr>
          <p:nvPr>
            <p:ph type="body" sz="quarter" idx="16" hasCustomPrompt="1"/>
          </p:nvPr>
        </p:nvSpPr>
        <p:spPr>
          <a:xfrm>
            <a:off x="5892205" y="3153571"/>
            <a:ext cx="677557" cy="937991"/>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5749" b="0" i="0" dirty="0">
                <a:solidFill>
                  <a:schemeClr val="accent2"/>
                </a:solidFill>
                <a:latin typeface="Community Light" panose="02000303040000020003" pitchFamily="2" charset="0"/>
              </a:defRPr>
            </a:lvl1pPr>
          </a:lstStyle>
          <a:p>
            <a:pPr lvl="0" defTabSz="914263"/>
            <a:r>
              <a:rPr lang="en-US" dirty="0"/>
              <a:t>#</a:t>
            </a:r>
          </a:p>
        </p:txBody>
      </p:sp>
      <p:sp>
        <p:nvSpPr>
          <p:cNvPr id="13" name="Text Placeholder 11">
            <a:extLst>
              <a:ext uri="{FF2B5EF4-FFF2-40B4-BE49-F238E27FC236}">
                <a16:creationId xmlns:a16="http://schemas.microsoft.com/office/drawing/2014/main" id="{0C58EEDA-F099-B342-AD70-1D29AD0BF90B}"/>
              </a:ext>
            </a:extLst>
          </p:cNvPr>
          <p:cNvSpPr>
            <a:spLocks noGrp="1"/>
          </p:cNvSpPr>
          <p:nvPr>
            <p:ph type="body" sz="quarter" idx="11" hasCustomPrompt="1"/>
          </p:nvPr>
        </p:nvSpPr>
        <p:spPr>
          <a:xfrm>
            <a:off x="6577202" y="3210985"/>
            <a:ext cx="3207209" cy="771865"/>
          </a:xfrm>
        </p:spPr>
        <p:txBody>
          <a:bodyPr anchor="ctr" anchorCtr="0">
            <a:normAutofit/>
          </a:bodyPr>
          <a:lstStyle>
            <a:lvl1pPr marL="0" indent="0">
              <a:buNone/>
              <a:defRPr sz="2999">
                <a:solidFill>
                  <a:schemeClr val="accent6"/>
                </a:solidFill>
              </a:defRPr>
            </a:lvl1pPr>
          </a:lstStyle>
          <a:p>
            <a:pPr lvl="0"/>
            <a:r>
              <a:rPr lang="en-US" dirty="0"/>
              <a:t>Enter topic here</a:t>
            </a:r>
          </a:p>
        </p:txBody>
      </p:sp>
      <p:sp>
        <p:nvSpPr>
          <p:cNvPr id="20" name="Text Placeholder 3">
            <a:extLst>
              <a:ext uri="{FF2B5EF4-FFF2-40B4-BE49-F238E27FC236}">
                <a16:creationId xmlns:a16="http://schemas.microsoft.com/office/drawing/2014/main" id="{1CEE8DF5-33A3-4E41-8B15-B2958D4BBF8D}"/>
              </a:ext>
            </a:extLst>
          </p:cNvPr>
          <p:cNvSpPr>
            <a:spLocks noGrp="1"/>
          </p:cNvSpPr>
          <p:nvPr>
            <p:ph type="body" sz="quarter" idx="17" hasCustomPrompt="1"/>
          </p:nvPr>
        </p:nvSpPr>
        <p:spPr>
          <a:xfrm>
            <a:off x="5892205" y="4521966"/>
            <a:ext cx="671026" cy="937991"/>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5749" b="0" i="0" dirty="0">
                <a:solidFill>
                  <a:schemeClr val="accent2"/>
                </a:solidFill>
                <a:latin typeface="Community Light" panose="02000303040000020003" pitchFamily="2" charset="0"/>
              </a:defRPr>
            </a:lvl1pPr>
          </a:lstStyle>
          <a:p>
            <a:pPr lvl="0" defTabSz="914263"/>
            <a:r>
              <a:rPr lang="en-US" dirty="0"/>
              <a:t>#</a:t>
            </a:r>
          </a:p>
        </p:txBody>
      </p:sp>
      <p:sp>
        <p:nvSpPr>
          <p:cNvPr id="14" name="Text Placeholder 11">
            <a:extLst>
              <a:ext uri="{FF2B5EF4-FFF2-40B4-BE49-F238E27FC236}">
                <a16:creationId xmlns:a16="http://schemas.microsoft.com/office/drawing/2014/main" id="{21494743-A3FB-EF4D-9066-7E092B986141}"/>
              </a:ext>
            </a:extLst>
          </p:cNvPr>
          <p:cNvSpPr>
            <a:spLocks noGrp="1"/>
          </p:cNvSpPr>
          <p:nvPr>
            <p:ph type="body" sz="quarter" idx="12" hasCustomPrompt="1"/>
          </p:nvPr>
        </p:nvSpPr>
        <p:spPr>
          <a:xfrm>
            <a:off x="6577202" y="4583797"/>
            <a:ext cx="3207209" cy="771865"/>
          </a:xfrm>
        </p:spPr>
        <p:txBody>
          <a:bodyPr anchor="ctr" anchorCtr="0">
            <a:normAutofit/>
          </a:bodyPr>
          <a:lstStyle>
            <a:lvl1pPr marL="0" indent="0">
              <a:buNone/>
              <a:defRPr sz="2999">
                <a:solidFill>
                  <a:schemeClr val="accent6"/>
                </a:solidFill>
              </a:defRPr>
            </a:lvl1pPr>
          </a:lstStyle>
          <a:p>
            <a:pPr lvl="0"/>
            <a:r>
              <a:rPr lang="en-US" dirty="0"/>
              <a:t>Enter topic here</a:t>
            </a:r>
          </a:p>
        </p:txBody>
      </p:sp>
      <p:sp>
        <p:nvSpPr>
          <p:cNvPr id="16" name="Folded Corner 15">
            <a:extLst>
              <a:ext uri="{FF2B5EF4-FFF2-40B4-BE49-F238E27FC236}">
                <a16:creationId xmlns:a16="http://schemas.microsoft.com/office/drawing/2014/main" id="{BA299A8C-8D40-3540-A322-9D599107988E}"/>
              </a:ext>
              <a:ext uri="{C183D7F6-B498-43B3-948B-1728B52AA6E4}">
                <adec:decorative xmlns:adec="http://schemas.microsoft.com/office/drawing/2017/decorative" val="1"/>
              </a:ext>
            </a:extLst>
          </p:cNvPr>
          <p:cNvSpPr/>
          <p:nvPr userDrawn="1"/>
        </p:nvSpPr>
        <p:spPr>
          <a:xfrm>
            <a:off x="0" y="-647700"/>
            <a:ext cx="5472988" cy="4433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Key title on the left with 5 editable topics, vertically on right.</a:t>
            </a: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1533467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genda 4 topic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135703A-94C2-5D44-871F-F11CF1627841}"/>
              </a:ext>
              <a:ext uri="{C183D7F6-B498-43B3-948B-1728B52AA6E4}">
                <adec:decorative xmlns:adec="http://schemas.microsoft.com/office/drawing/2017/decorative" val="1"/>
              </a:ext>
            </a:extLst>
          </p:cNvPr>
          <p:cNvSpPr/>
          <p:nvPr userDrawn="1"/>
        </p:nvSpPr>
        <p:spPr>
          <a:xfrm>
            <a:off x="-1310976" y="1464995"/>
            <a:ext cx="3927501" cy="3928010"/>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CE3BA"/>
              </a:solidFill>
            </a:endParaRPr>
          </a:p>
        </p:txBody>
      </p:sp>
      <p:sp>
        <p:nvSpPr>
          <p:cNvPr id="22" name="Title 1">
            <a:extLst>
              <a:ext uri="{FF2B5EF4-FFF2-40B4-BE49-F238E27FC236}">
                <a16:creationId xmlns:a16="http://schemas.microsoft.com/office/drawing/2014/main" id="{E55EE2B2-A8B6-884B-9A8B-672F6AF93BB1}"/>
              </a:ext>
            </a:extLst>
          </p:cNvPr>
          <p:cNvSpPr>
            <a:spLocks noGrp="1"/>
          </p:cNvSpPr>
          <p:nvPr>
            <p:ph type="title" hasCustomPrompt="1"/>
          </p:nvPr>
        </p:nvSpPr>
        <p:spPr>
          <a:xfrm>
            <a:off x="762695" y="2724150"/>
            <a:ext cx="3333316" cy="1409700"/>
          </a:xfrm>
        </p:spPr>
        <p:txBody>
          <a:bodyPr anchor="ctr" anchorCtr="0"/>
          <a:lstStyle>
            <a:lvl1pPr>
              <a:defRPr lang="en-US" sz="6899" b="0" kern="1200">
                <a:solidFill>
                  <a:schemeClr val="accent2"/>
                </a:solidFill>
                <a:latin typeface="Community Light" panose="02000303040000020003" pitchFamily="2" charset="0"/>
                <a:ea typeface="+mn-ea"/>
                <a:cs typeface="+mn-cs"/>
              </a:defRPr>
            </a:lvl1pPr>
          </a:lstStyle>
          <a:p>
            <a:r>
              <a:rPr lang="en-US" dirty="0"/>
              <a:t>Title here</a:t>
            </a:r>
          </a:p>
        </p:txBody>
      </p:sp>
      <p:sp>
        <p:nvSpPr>
          <p:cNvPr id="4" name="Text Placeholder 3">
            <a:extLst>
              <a:ext uri="{FF2B5EF4-FFF2-40B4-BE49-F238E27FC236}">
                <a16:creationId xmlns:a16="http://schemas.microsoft.com/office/drawing/2014/main" id="{11111F9F-8551-1B41-BB10-675F6BC4DC6F}"/>
              </a:ext>
            </a:extLst>
          </p:cNvPr>
          <p:cNvSpPr>
            <a:spLocks noGrp="1"/>
          </p:cNvSpPr>
          <p:nvPr>
            <p:ph type="body" sz="quarter" idx="15" hasCustomPrompt="1"/>
          </p:nvPr>
        </p:nvSpPr>
        <p:spPr>
          <a:xfrm>
            <a:off x="5892205" y="888261"/>
            <a:ext cx="672627" cy="937991"/>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5749" b="0" i="0" dirty="0">
                <a:solidFill>
                  <a:schemeClr val="accent2"/>
                </a:solidFill>
                <a:latin typeface="Community Light" panose="02000303040000020003" pitchFamily="2" charset="0"/>
              </a:defRPr>
            </a:lvl1pPr>
          </a:lstStyle>
          <a:p>
            <a:pPr lvl="0" defTabSz="914263"/>
            <a:r>
              <a:rPr lang="en-US" dirty="0"/>
              <a:t>#</a:t>
            </a:r>
          </a:p>
        </p:txBody>
      </p:sp>
      <p:sp>
        <p:nvSpPr>
          <p:cNvPr id="12" name="Text Placeholder 11">
            <a:extLst>
              <a:ext uri="{FF2B5EF4-FFF2-40B4-BE49-F238E27FC236}">
                <a16:creationId xmlns:a16="http://schemas.microsoft.com/office/drawing/2014/main" id="{6CA10352-9BC0-1247-89D1-F673301DF4DF}"/>
              </a:ext>
            </a:extLst>
          </p:cNvPr>
          <p:cNvSpPr>
            <a:spLocks noGrp="1"/>
          </p:cNvSpPr>
          <p:nvPr>
            <p:ph type="body" sz="quarter" idx="10" hasCustomPrompt="1"/>
          </p:nvPr>
        </p:nvSpPr>
        <p:spPr>
          <a:xfrm>
            <a:off x="6577202" y="959529"/>
            <a:ext cx="3207209" cy="771865"/>
          </a:xfrm>
        </p:spPr>
        <p:txBody>
          <a:bodyPr anchor="ctr" anchorCtr="0">
            <a:normAutofit/>
          </a:bodyPr>
          <a:lstStyle>
            <a:lvl1pPr marL="0" indent="0">
              <a:buNone/>
              <a:defRPr sz="2999">
                <a:solidFill>
                  <a:schemeClr val="accent6"/>
                </a:solidFill>
              </a:defRPr>
            </a:lvl1pPr>
          </a:lstStyle>
          <a:p>
            <a:pPr lvl="0"/>
            <a:r>
              <a:rPr lang="en-US" dirty="0"/>
              <a:t>Enter topic here</a:t>
            </a:r>
          </a:p>
        </p:txBody>
      </p:sp>
      <p:sp>
        <p:nvSpPr>
          <p:cNvPr id="19" name="Text Placeholder 3">
            <a:extLst>
              <a:ext uri="{FF2B5EF4-FFF2-40B4-BE49-F238E27FC236}">
                <a16:creationId xmlns:a16="http://schemas.microsoft.com/office/drawing/2014/main" id="{98C46C9E-74DC-1848-8557-DD4E66617AC7}"/>
              </a:ext>
            </a:extLst>
          </p:cNvPr>
          <p:cNvSpPr>
            <a:spLocks noGrp="1"/>
          </p:cNvSpPr>
          <p:nvPr>
            <p:ph type="body" sz="quarter" idx="16" hasCustomPrompt="1"/>
          </p:nvPr>
        </p:nvSpPr>
        <p:spPr>
          <a:xfrm>
            <a:off x="5892205" y="2354025"/>
            <a:ext cx="677557" cy="937991"/>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5749" b="0" i="0" dirty="0">
                <a:solidFill>
                  <a:schemeClr val="accent2"/>
                </a:solidFill>
                <a:latin typeface="Community Light" panose="02000303040000020003" pitchFamily="2" charset="0"/>
              </a:defRPr>
            </a:lvl1pPr>
          </a:lstStyle>
          <a:p>
            <a:pPr lvl="0" defTabSz="914263"/>
            <a:r>
              <a:rPr lang="en-US" dirty="0"/>
              <a:t>#</a:t>
            </a:r>
          </a:p>
        </p:txBody>
      </p:sp>
      <p:sp>
        <p:nvSpPr>
          <p:cNvPr id="13" name="Text Placeholder 11">
            <a:extLst>
              <a:ext uri="{FF2B5EF4-FFF2-40B4-BE49-F238E27FC236}">
                <a16:creationId xmlns:a16="http://schemas.microsoft.com/office/drawing/2014/main" id="{0C58EEDA-F099-B342-AD70-1D29AD0BF90B}"/>
              </a:ext>
            </a:extLst>
          </p:cNvPr>
          <p:cNvSpPr>
            <a:spLocks noGrp="1"/>
          </p:cNvSpPr>
          <p:nvPr>
            <p:ph type="body" sz="quarter" idx="11" hasCustomPrompt="1"/>
          </p:nvPr>
        </p:nvSpPr>
        <p:spPr>
          <a:xfrm>
            <a:off x="6577202" y="2411438"/>
            <a:ext cx="3207209" cy="771865"/>
          </a:xfrm>
        </p:spPr>
        <p:txBody>
          <a:bodyPr anchor="ctr" anchorCtr="0">
            <a:normAutofit/>
          </a:bodyPr>
          <a:lstStyle>
            <a:lvl1pPr marL="0" indent="0">
              <a:buNone/>
              <a:defRPr sz="2999">
                <a:solidFill>
                  <a:schemeClr val="accent6"/>
                </a:solidFill>
              </a:defRPr>
            </a:lvl1pPr>
          </a:lstStyle>
          <a:p>
            <a:pPr lvl="0"/>
            <a:r>
              <a:rPr lang="en-US" dirty="0"/>
              <a:t>Enter topic here</a:t>
            </a:r>
          </a:p>
        </p:txBody>
      </p:sp>
      <p:sp>
        <p:nvSpPr>
          <p:cNvPr id="20" name="Text Placeholder 3">
            <a:extLst>
              <a:ext uri="{FF2B5EF4-FFF2-40B4-BE49-F238E27FC236}">
                <a16:creationId xmlns:a16="http://schemas.microsoft.com/office/drawing/2014/main" id="{1CEE8DF5-33A3-4E41-8B15-B2958D4BBF8D}"/>
              </a:ext>
            </a:extLst>
          </p:cNvPr>
          <p:cNvSpPr>
            <a:spLocks noGrp="1"/>
          </p:cNvSpPr>
          <p:nvPr>
            <p:ph type="body" sz="quarter" idx="17" hasCustomPrompt="1"/>
          </p:nvPr>
        </p:nvSpPr>
        <p:spPr>
          <a:xfrm>
            <a:off x="5892205" y="3786956"/>
            <a:ext cx="671026" cy="937991"/>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5749" b="0" i="0" dirty="0">
                <a:solidFill>
                  <a:schemeClr val="accent2"/>
                </a:solidFill>
                <a:latin typeface="Community Light" panose="02000303040000020003" pitchFamily="2" charset="0"/>
              </a:defRPr>
            </a:lvl1pPr>
          </a:lstStyle>
          <a:p>
            <a:pPr lvl="0" defTabSz="914263"/>
            <a:r>
              <a:rPr lang="en-US" dirty="0"/>
              <a:t>#</a:t>
            </a:r>
          </a:p>
        </p:txBody>
      </p:sp>
      <p:sp>
        <p:nvSpPr>
          <p:cNvPr id="14" name="Text Placeholder 11">
            <a:extLst>
              <a:ext uri="{FF2B5EF4-FFF2-40B4-BE49-F238E27FC236}">
                <a16:creationId xmlns:a16="http://schemas.microsoft.com/office/drawing/2014/main" id="{21494743-A3FB-EF4D-9066-7E092B986141}"/>
              </a:ext>
            </a:extLst>
          </p:cNvPr>
          <p:cNvSpPr>
            <a:spLocks noGrp="1"/>
          </p:cNvSpPr>
          <p:nvPr>
            <p:ph type="body" sz="quarter" idx="12" hasCustomPrompt="1"/>
          </p:nvPr>
        </p:nvSpPr>
        <p:spPr>
          <a:xfrm>
            <a:off x="6577202" y="3848786"/>
            <a:ext cx="3207209" cy="771865"/>
          </a:xfrm>
        </p:spPr>
        <p:txBody>
          <a:bodyPr anchor="ctr" anchorCtr="0">
            <a:normAutofit/>
          </a:bodyPr>
          <a:lstStyle>
            <a:lvl1pPr marL="0" indent="0">
              <a:buNone/>
              <a:defRPr sz="2999">
                <a:solidFill>
                  <a:schemeClr val="accent6"/>
                </a:solidFill>
              </a:defRPr>
            </a:lvl1pPr>
          </a:lstStyle>
          <a:p>
            <a:pPr lvl="0"/>
            <a:r>
              <a:rPr lang="en-US" dirty="0"/>
              <a:t>Enter topic here</a:t>
            </a:r>
          </a:p>
        </p:txBody>
      </p:sp>
      <p:sp>
        <p:nvSpPr>
          <p:cNvPr id="21" name="Text Placeholder 3">
            <a:extLst>
              <a:ext uri="{FF2B5EF4-FFF2-40B4-BE49-F238E27FC236}">
                <a16:creationId xmlns:a16="http://schemas.microsoft.com/office/drawing/2014/main" id="{AD43AD10-9043-7342-A91D-B53D5C92598B}"/>
              </a:ext>
            </a:extLst>
          </p:cNvPr>
          <p:cNvSpPr>
            <a:spLocks noGrp="1"/>
          </p:cNvSpPr>
          <p:nvPr>
            <p:ph type="body" sz="quarter" idx="18" hasCustomPrompt="1"/>
          </p:nvPr>
        </p:nvSpPr>
        <p:spPr>
          <a:xfrm>
            <a:off x="5892204" y="5104577"/>
            <a:ext cx="671027" cy="937991"/>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5749" b="0" i="0" dirty="0">
                <a:solidFill>
                  <a:schemeClr val="accent2"/>
                </a:solidFill>
                <a:latin typeface="Community Light" panose="02000303040000020003" pitchFamily="2" charset="0"/>
              </a:defRPr>
            </a:lvl1pPr>
          </a:lstStyle>
          <a:p>
            <a:pPr lvl="0" defTabSz="914263"/>
            <a:r>
              <a:rPr lang="en-US" dirty="0"/>
              <a:t>#</a:t>
            </a:r>
          </a:p>
        </p:txBody>
      </p:sp>
      <p:sp>
        <p:nvSpPr>
          <p:cNvPr id="15" name="Text Placeholder 11">
            <a:extLst>
              <a:ext uri="{FF2B5EF4-FFF2-40B4-BE49-F238E27FC236}">
                <a16:creationId xmlns:a16="http://schemas.microsoft.com/office/drawing/2014/main" id="{30EDFF37-563E-F84E-B9E8-511B160DFE8F}"/>
              </a:ext>
            </a:extLst>
          </p:cNvPr>
          <p:cNvSpPr>
            <a:spLocks noGrp="1"/>
          </p:cNvSpPr>
          <p:nvPr>
            <p:ph type="body" sz="quarter" idx="13" hasCustomPrompt="1"/>
          </p:nvPr>
        </p:nvSpPr>
        <p:spPr>
          <a:xfrm>
            <a:off x="6577202" y="5169349"/>
            <a:ext cx="3207209" cy="771865"/>
          </a:xfrm>
        </p:spPr>
        <p:txBody>
          <a:bodyPr anchor="ctr" anchorCtr="0">
            <a:normAutofit/>
          </a:bodyPr>
          <a:lstStyle>
            <a:lvl1pPr marL="0" indent="0">
              <a:buNone/>
              <a:defRPr sz="2999">
                <a:solidFill>
                  <a:schemeClr val="accent6"/>
                </a:solidFill>
              </a:defRPr>
            </a:lvl1pPr>
          </a:lstStyle>
          <a:p>
            <a:pPr lvl="0"/>
            <a:r>
              <a:rPr lang="en-US" dirty="0"/>
              <a:t>Enter topic here</a:t>
            </a:r>
          </a:p>
        </p:txBody>
      </p:sp>
      <p:sp>
        <p:nvSpPr>
          <p:cNvPr id="16" name="Folded Corner 15">
            <a:extLst>
              <a:ext uri="{FF2B5EF4-FFF2-40B4-BE49-F238E27FC236}">
                <a16:creationId xmlns:a16="http://schemas.microsoft.com/office/drawing/2014/main" id="{BA299A8C-8D40-3540-A322-9D599107988E}"/>
              </a:ext>
              <a:ext uri="{C183D7F6-B498-43B3-948B-1728B52AA6E4}">
                <adec:decorative xmlns:adec="http://schemas.microsoft.com/office/drawing/2017/decorative" val="1"/>
              </a:ext>
            </a:extLst>
          </p:cNvPr>
          <p:cNvSpPr/>
          <p:nvPr userDrawn="1"/>
        </p:nvSpPr>
        <p:spPr>
          <a:xfrm>
            <a:off x="0" y="-647700"/>
            <a:ext cx="5472988" cy="4433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Key title on the left with 5 editable topics, vertically on right.</a:t>
            </a: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5384652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genda 5 topic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135703A-94C2-5D44-871F-F11CF1627841}"/>
              </a:ext>
              <a:ext uri="{C183D7F6-B498-43B3-948B-1728B52AA6E4}">
                <adec:decorative xmlns:adec="http://schemas.microsoft.com/office/drawing/2017/decorative" val="1"/>
              </a:ext>
            </a:extLst>
          </p:cNvPr>
          <p:cNvSpPr/>
          <p:nvPr userDrawn="1"/>
        </p:nvSpPr>
        <p:spPr>
          <a:xfrm>
            <a:off x="-1310976" y="1464995"/>
            <a:ext cx="3927501" cy="3928010"/>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CE3BA"/>
              </a:solidFill>
            </a:endParaRPr>
          </a:p>
        </p:txBody>
      </p:sp>
      <p:sp>
        <p:nvSpPr>
          <p:cNvPr id="22" name="Title 1">
            <a:extLst>
              <a:ext uri="{FF2B5EF4-FFF2-40B4-BE49-F238E27FC236}">
                <a16:creationId xmlns:a16="http://schemas.microsoft.com/office/drawing/2014/main" id="{E55EE2B2-A8B6-884B-9A8B-672F6AF93BB1}"/>
              </a:ext>
            </a:extLst>
          </p:cNvPr>
          <p:cNvSpPr>
            <a:spLocks noGrp="1"/>
          </p:cNvSpPr>
          <p:nvPr>
            <p:ph type="title" hasCustomPrompt="1"/>
          </p:nvPr>
        </p:nvSpPr>
        <p:spPr>
          <a:xfrm>
            <a:off x="762695" y="2724150"/>
            <a:ext cx="3333316" cy="1409700"/>
          </a:xfrm>
        </p:spPr>
        <p:txBody>
          <a:bodyPr anchor="ctr" anchorCtr="0"/>
          <a:lstStyle>
            <a:lvl1pPr>
              <a:defRPr lang="en-US" sz="6899" b="0" kern="1200">
                <a:solidFill>
                  <a:schemeClr val="accent2"/>
                </a:solidFill>
                <a:latin typeface="Community Light" panose="02000303040000020003" pitchFamily="2" charset="0"/>
                <a:ea typeface="+mn-ea"/>
                <a:cs typeface="+mn-cs"/>
              </a:defRPr>
            </a:lvl1pPr>
          </a:lstStyle>
          <a:p>
            <a:r>
              <a:rPr lang="en-US" dirty="0"/>
              <a:t>Title here</a:t>
            </a:r>
          </a:p>
        </p:txBody>
      </p:sp>
      <p:sp>
        <p:nvSpPr>
          <p:cNvPr id="4" name="Text Placeholder 3">
            <a:extLst>
              <a:ext uri="{FF2B5EF4-FFF2-40B4-BE49-F238E27FC236}">
                <a16:creationId xmlns:a16="http://schemas.microsoft.com/office/drawing/2014/main" id="{11111F9F-8551-1B41-BB10-675F6BC4DC6F}"/>
              </a:ext>
            </a:extLst>
          </p:cNvPr>
          <p:cNvSpPr>
            <a:spLocks noGrp="1"/>
          </p:cNvSpPr>
          <p:nvPr>
            <p:ph type="body" sz="quarter" idx="15" hasCustomPrompt="1"/>
          </p:nvPr>
        </p:nvSpPr>
        <p:spPr>
          <a:xfrm>
            <a:off x="5892205" y="720992"/>
            <a:ext cx="672627" cy="937991"/>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5749" b="0" i="0" dirty="0">
                <a:solidFill>
                  <a:schemeClr val="accent2"/>
                </a:solidFill>
                <a:latin typeface="Community Light" panose="02000303040000020003" pitchFamily="2" charset="0"/>
              </a:defRPr>
            </a:lvl1pPr>
          </a:lstStyle>
          <a:p>
            <a:pPr lvl="0" defTabSz="914263"/>
            <a:r>
              <a:rPr lang="en-US" dirty="0"/>
              <a:t>#</a:t>
            </a:r>
          </a:p>
        </p:txBody>
      </p:sp>
      <p:sp>
        <p:nvSpPr>
          <p:cNvPr id="12" name="Text Placeholder 11">
            <a:extLst>
              <a:ext uri="{FF2B5EF4-FFF2-40B4-BE49-F238E27FC236}">
                <a16:creationId xmlns:a16="http://schemas.microsoft.com/office/drawing/2014/main" id="{6CA10352-9BC0-1247-89D1-F673301DF4DF}"/>
              </a:ext>
            </a:extLst>
          </p:cNvPr>
          <p:cNvSpPr>
            <a:spLocks noGrp="1"/>
          </p:cNvSpPr>
          <p:nvPr>
            <p:ph type="body" sz="quarter" idx="10" hasCustomPrompt="1"/>
          </p:nvPr>
        </p:nvSpPr>
        <p:spPr>
          <a:xfrm>
            <a:off x="6577202" y="792260"/>
            <a:ext cx="3207209" cy="771865"/>
          </a:xfrm>
        </p:spPr>
        <p:txBody>
          <a:bodyPr anchor="ctr" anchorCtr="0">
            <a:normAutofit/>
          </a:bodyPr>
          <a:lstStyle>
            <a:lvl1pPr marL="0" indent="0">
              <a:buNone/>
              <a:defRPr sz="2999">
                <a:solidFill>
                  <a:schemeClr val="accent6"/>
                </a:solidFill>
              </a:defRPr>
            </a:lvl1pPr>
          </a:lstStyle>
          <a:p>
            <a:pPr lvl="0"/>
            <a:r>
              <a:rPr lang="en-US" dirty="0"/>
              <a:t>Enter topic here</a:t>
            </a:r>
          </a:p>
        </p:txBody>
      </p:sp>
      <p:sp>
        <p:nvSpPr>
          <p:cNvPr id="19" name="Text Placeholder 3">
            <a:extLst>
              <a:ext uri="{FF2B5EF4-FFF2-40B4-BE49-F238E27FC236}">
                <a16:creationId xmlns:a16="http://schemas.microsoft.com/office/drawing/2014/main" id="{98C46C9E-74DC-1848-8557-DD4E66617AC7}"/>
              </a:ext>
            </a:extLst>
          </p:cNvPr>
          <p:cNvSpPr>
            <a:spLocks noGrp="1"/>
          </p:cNvSpPr>
          <p:nvPr>
            <p:ph type="body" sz="quarter" idx="16" hasCustomPrompt="1"/>
          </p:nvPr>
        </p:nvSpPr>
        <p:spPr>
          <a:xfrm>
            <a:off x="5892205" y="1874521"/>
            <a:ext cx="677557" cy="937991"/>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5749" b="0" i="0" dirty="0">
                <a:solidFill>
                  <a:schemeClr val="accent2"/>
                </a:solidFill>
                <a:latin typeface="Community Light" panose="02000303040000020003" pitchFamily="2" charset="0"/>
              </a:defRPr>
            </a:lvl1pPr>
          </a:lstStyle>
          <a:p>
            <a:pPr lvl="0" defTabSz="914263"/>
            <a:r>
              <a:rPr lang="en-US" dirty="0"/>
              <a:t>#</a:t>
            </a:r>
          </a:p>
        </p:txBody>
      </p:sp>
      <p:sp>
        <p:nvSpPr>
          <p:cNvPr id="13" name="Text Placeholder 11">
            <a:extLst>
              <a:ext uri="{FF2B5EF4-FFF2-40B4-BE49-F238E27FC236}">
                <a16:creationId xmlns:a16="http://schemas.microsoft.com/office/drawing/2014/main" id="{0C58EEDA-F099-B342-AD70-1D29AD0BF90B}"/>
              </a:ext>
            </a:extLst>
          </p:cNvPr>
          <p:cNvSpPr>
            <a:spLocks noGrp="1"/>
          </p:cNvSpPr>
          <p:nvPr>
            <p:ph type="body" sz="quarter" idx="11" hasCustomPrompt="1"/>
          </p:nvPr>
        </p:nvSpPr>
        <p:spPr>
          <a:xfrm>
            <a:off x="6577202" y="1931934"/>
            <a:ext cx="3207209" cy="771865"/>
          </a:xfrm>
        </p:spPr>
        <p:txBody>
          <a:bodyPr anchor="ctr" anchorCtr="0">
            <a:normAutofit/>
          </a:bodyPr>
          <a:lstStyle>
            <a:lvl1pPr marL="0" indent="0">
              <a:buNone/>
              <a:defRPr sz="2999">
                <a:solidFill>
                  <a:schemeClr val="accent6"/>
                </a:solidFill>
              </a:defRPr>
            </a:lvl1pPr>
          </a:lstStyle>
          <a:p>
            <a:pPr lvl="0"/>
            <a:r>
              <a:rPr lang="en-US" dirty="0"/>
              <a:t>Enter topic here</a:t>
            </a:r>
          </a:p>
        </p:txBody>
      </p:sp>
      <p:sp>
        <p:nvSpPr>
          <p:cNvPr id="20" name="Text Placeholder 3">
            <a:extLst>
              <a:ext uri="{FF2B5EF4-FFF2-40B4-BE49-F238E27FC236}">
                <a16:creationId xmlns:a16="http://schemas.microsoft.com/office/drawing/2014/main" id="{1CEE8DF5-33A3-4E41-8B15-B2958D4BBF8D}"/>
              </a:ext>
            </a:extLst>
          </p:cNvPr>
          <p:cNvSpPr>
            <a:spLocks noGrp="1"/>
          </p:cNvSpPr>
          <p:nvPr>
            <p:ph type="body" sz="quarter" idx="17" hasCustomPrompt="1"/>
          </p:nvPr>
        </p:nvSpPr>
        <p:spPr>
          <a:xfrm>
            <a:off x="5892205" y="3017520"/>
            <a:ext cx="671026" cy="937991"/>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5749" b="0" i="0" dirty="0">
                <a:solidFill>
                  <a:schemeClr val="accent2"/>
                </a:solidFill>
                <a:latin typeface="Community Light" panose="02000303040000020003" pitchFamily="2" charset="0"/>
              </a:defRPr>
            </a:lvl1pPr>
          </a:lstStyle>
          <a:p>
            <a:pPr lvl="0" defTabSz="914263"/>
            <a:r>
              <a:rPr lang="en-US" dirty="0"/>
              <a:t>#</a:t>
            </a:r>
          </a:p>
        </p:txBody>
      </p:sp>
      <p:sp>
        <p:nvSpPr>
          <p:cNvPr id="14" name="Text Placeholder 11">
            <a:extLst>
              <a:ext uri="{FF2B5EF4-FFF2-40B4-BE49-F238E27FC236}">
                <a16:creationId xmlns:a16="http://schemas.microsoft.com/office/drawing/2014/main" id="{21494743-A3FB-EF4D-9066-7E092B986141}"/>
              </a:ext>
            </a:extLst>
          </p:cNvPr>
          <p:cNvSpPr>
            <a:spLocks noGrp="1"/>
          </p:cNvSpPr>
          <p:nvPr>
            <p:ph type="body" sz="quarter" idx="12" hasCustomPrompt="1"/>
          </p:nvPr>
        </p:nvSpPr>
        <p:spPr>
          <a:xfrm>
            <a:off x="6577202" y="3079351"/>
            <a:ext cx="3207209" cy="771865"/>
          </a:xfrm>
        </p:spPr>
        <p:txBody>
          <a:bodyPr anchor="ctr" anchorCtr="0">
            <a:normAutofit/>
          </a:bodyPr>
          <a:lstStyle>
            <a:lvl1pPr marL="0" indent="0">
              <a:buNone/>
              <a:defRPr sz="2999">
                <a:solidFill>
                  <a:schemeClr val="accent6"/>
                </a:solidFill>
              </a:defRPr>
            </a:lvl1pPr>
          </a:lstStyle>
          <a:p>
            <a:pPr lvl="0"/>
            <a:r>
              <a:rPr lang="en-US" dirty="0"/>
              <a:t>Enter topic here</a:t>
            </a:r>
          </a:p>
        </p:txBody>
      </p:sp>
      <p:sp>
        <p:nvSpPr>
          <p:cNvPr id="21" name="Text Placeholder 3">
            <a:extLst>
              <a:ext uri="{FF2B5EF4-FFF2-40B4-BE49-F238E27FC236}">
                <a16:creationId xmlns:a16="http://schemas.microsoft.com/office/drawing/2014/main" id="{AD43AD10-9043-7342-A91D-B53D5C92598B}"/>
              </a:ext>
            </a:extLst>
          </p:cNvPr>
          <p:cNvSpPr>
            <a:spLocks noGrp="1"/>
          </p:cNvSpPr>
          <p:nvPr>
            <p:ph type="body" sz="quarter" idx="18" hasCustomPrompt="1"/>
          </p:nvPr>
        </p:nvSpPr>
        <p:spPr>
          <a:xfrm>
            <a:off x="5892204" y="4179026"/>
            <a:ext cx="671027" cy="937991"/>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5749" b="0" i="0" dirty="0">
                <a:solidFill>
                  <a:schemeClr val="accent2"/>
                </a:solidFill>
                <a:latin typeface="Community Light" panose="02000303040000020003" pitchFamily="2" charset="0"/>
              </a:defRPr>
            </a:lvl1pPr>
          </a:lstStyle>
          <a:p>
            <a:pPr lvl="0" defTabSz="914263"/>
            <a:r>
              <a:rPr lang="en-US" dirty="0"/>
              <a:t>#</a:t>
            </a:r>
          </a:p>
        </p:txBody>
      </p:sp>
      <p:sp>
        <p:nvSpPr>
          <p:cNvPr id="15" name="Text Placeholder 11">
            <a:extLst>
              <a:ext uri="{FF2B5EF4-FFF2-40B4-BE49-F238E27FC236}">
                <a16:creationId xmlns:a16="http://schemas.microsoft.com/office/drawing/2014/main" id="{30EDFF37-563E-F84E-B9E8-511B160DFE8F}"/>
              </a:ext>
            </a:extLst>
          </p:cNvPr>
          <p:cNvSpPr>
            <a:spLocks noGrp="1"/>
          </p:cNvSpPr>
          <p:nvPr>
            <p:ph type="body" sz="quarter" idx="13" hasCustomPrompt="1"/>
          </p:nvPr>
        </p:nvSpPr>
        <p:spPr>
          <a:xfrm>
            <a:off x="6577202" y="4243798"/>
            <a:ext cx="3207209" cy="771865"/>
          </a:xfrm>
        </p:spPr>
        <p:txBody>
          <a:bodyPr anchor="ctr" anchorCtr="0">
            <a:normAutofit/>
          </a:bodyPr>
          <a:lstStyle>
            <a:lvl1pPr marL="0" indent="0">
              <a:buNone/>
              <a:defRPr sz="2999">
                <a:solidFill>
                  <a:schemeClr val="accent6"/>
                </a:solidFill>
              </a:defRPr>
            </a:lvl1pPr>
          </a:lstStyle>
          <a:p>
            <a:pPr lvl="0"/>
            <a:r>
              <a:rPr lang="en-US" dirty="0"/>
              <a:t>Enter topic here</a:t>
            </a:r>
          </a:p>
        </p:txBody>
      </p:sp>
      <p:sp>
        <p:nvSpPr>
          <p:cNvPr id="23" name="Text Placeholder 3">
            <a:extLst>
              <a:ext uri="{FF2B5EF4-FFF2-40B4-BE49-F238E27FC236}">
                <a16:creationId xmlns:a16="http://schemas.microsoft.com/office/drawing/2014/main" id="{1F8C188F-95CE-7548-B174-95AD027026DC}"/>
              </a:ext>
            </a:extLst>
          </p:cNvPr>
          <p:cNvSpPr>
            <a:spLocks noGrp="1"/>
          </p:cNvSpPr>
          <p:nvPr>
            <p:ph type="body" sz="quarter" idx="19" hasCustomPrompt="1"/>
          </p:nvPr>
        </p:nvSpPr>
        <p:spPr>
          <a:xfrm>
            <a:off x="5892204" y="5270863"/>
            <a:ext cx="671027" cy="937991"/>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5749" b="0" i="0" dirty="0">
                <a:solidFill>
                  <a:schemeClr val="accent2"/>
                </a:solidFill>
                <a:latin typeface="Community Light" panose="02000303040000020003" pitchFamily="2" charset="0"/>
              </a:defRPr>
            </a:lvl1pPr>
          </a:lstStyle>
          <a:p>
            <a:pPr lvl="0" defTabSz="914263"/>
            <a:r>
              <a:rPr lang="en-US" dirty="0"/>
              <a:t>#</a:t>
            </a:r>
          </a:p>
        </p:txBody>
      </p:sp>
      <p:sp>
        <p:nvSpPr>
          <p:cNvPr id="18" name="Text Placeholder 11">
            <a:extLst>
              <a:ext uri="{FF2B5EF4-FFF2-40B4-BE49-F238E27FC236}">
                <a16:creationId xmlns:a16="http://schemas.microsoft.com/office/drawing/2014/main" id="{CC71C889-54E6-8945-A73D-507549C95527}"/>
              </a:ext>
            </a:extLst>
          </p:cNvPr>
          <p:cNvSpPr>
            <a:spLocks noGrp="1"/>
          </p:cNvSpPr>
          <p:nvPr>
            <p:ph type="body" sz="quarter" idx="14" hasCustomPrompt="1"/>
          </p:nvPr>
        </p:nvSpPr>
        <p:spPr>
          <a:xfrm>
            <a:off x="6577202" y="5337104"/>
            <a:ext cx="3207209" cy="771865"/>
          </a:xfrm>
        </p:spPr>
        <p:txBody>
          <a:bodyPr anchor="ctr" anchorCtr="0">
            <a:normAutofit/>
          </a:bodyPr>
          <a:lstStyle>
            <a:lvl1pPr marL="0" indent="0">
              <a:buNone/>
              <a:defRPr sz="2999">
                <a:solidFill>
                  <a:schemeClr val="accent6"/>
                </a:solidFill>
              </a:defRPr>
            </a:lvl1pPr>
          </a:lstStyle>
          <a:p>
            <a:pPr lvl="0"/>
            <a:r>
              <a:rPr lang="en-US" dirty="0"/>
              <a:t>Enter topic here</a:t>
            </a:r>
          </a:p>
        </p:txBody>
      </p:sp>
      <p:sp>
        <p:nvSpPr>
          <p:cNvPr id="16" name="Folded Corner 15">
            <a:extLst>
              <a:ext uri="{FF2B5EF4-FFF2-40B4-BE49-F238E27FC236}">
                <a16:creationId xmlns:a16="http://schemas.microsoft.com/office/drawing/2014/main" id="{BA299A8C-8D40-3540-A322-9D599107988E}"/>
              </a:ext>
              <a:ext uri="{C183D7F6-B498-43B3-948B-1728B52AA6E4}">
                <adec:decorative xmlns:adec="http://schemas.microsoft.com/office/drawing/2017/decorative" val="1"/>
              </a:ext>
            </a:extLst>
          </p:cNvPr>
          <p:cNvSpPr/>
          <p:nvPr userDrawn="1"/>
        </p:nvSpPr>
        <p:spPr>
          <a:xfrm>
            <a:off x="0" y="-647700"/>
            <a:ext cx="5472988" cy="4433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Key title on the left with 5 editable topics, vertically on right.</a:t>
            </a: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5451496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for speakers 1">
    <p:spTree>
      <p:nvGrpSpPr>
        <p:cNvPr id="1" name=""/>
        <p:cNvGrpSpPr/>
        <p:nvPr/>
      </p:nvGrpSpPr>
      <p:grpSpPr>
        <a:xfrm>
          <a:off x="0" y="0"/>
          <a:ext cx="0" cy="0"/>
          <a:chOff x="0" y="0"/>
          <a:chExt cx="0" cy="0"/>
        </a:xfrm>
      </p:grpSpPr>
      <p:grpSp>
        <p:nvGrpSpPr>
          <p:cNvPr id="7" name="bg">
            <a:extLst>
              <a:ext uri="{FF2B5EF4-FFF2-40B4-BE49-F238E27FC236}">
                <a16:creationId xmlns:a16="http://schemas.microsoft.com/office/drawing/2014/main" id="{3F1EAD51-B132-7E4A-A682-53831D9BEA08}"/>
              </a:ext>
              <a:ext uri="{C183D7F6-B498-43B3-948B-1728B52AA6E4}">
                <adec:decorative xmlns:adec="http://schemas.microsoft.com/office/drawing/2017/decorative" val="1"/>
              </a:ext>
            </a:extLst>
          </p:cNvPr>
          <p:cNvGrpSpPr/>
          <p:nvPr userDrawn="1"/>
        </p:nvGrpSpPr>
        <p:grpSpPr>
          <a:xfrm>
            <a:off x="-11962" y="-1"/>
            <a:ext cx="12203962" cy="6871027"/>
            <a:chOff x="-23928" y="-2"/>
            <a:chExt cx="24411103" cy="13742053"/>
          </a:xfrm>
        </p:grpSpPr>
        <p:sp>
          <p:nvSpPr>
            <p:cNvPr id="28" name="Rectangle 27">
              <a:extLst>
                <a:ext uri="{FF2B5EF4-FFF2-40B4-BE49-F238E27FC236}">
                  <a16:creationId xmlns:a16="http://schemas.microsoft.com/office/drawing/2014/main" id="{D8E6E07F-80FA-CF48-AF98-170A6FC14678}"/>
                </a:ext>
              </a:extLst>
            </p:cNvPr>
            <p:cNvSpPr/>
            <p:nvPr/>
          </p:nvSpPr>
          <p:spPr>
            <a:xfrm>
              <a:off x="12193588" y="-1"/>
              <a:ext cx="10092828" cy="1373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 name="Freeform 29">
              <a:extLst>
                <a:ext uri="{FF2B5EF4-FFF2-40B4-BE49-F238E27FC236}">
                  <a16:creationId xmlns:a16="http://schemas.microsoft.com/office/drawing/2014/main" id="{86AF6906-5278-BD48-88C2-A1E2A6CB7A75}"/>
                </a:ext>
              </a:extLst>
            </p:cNvPr>
            <p:cNvSpPr/>
            <p:nvPr/>
          </p:nvSpPr>
          <p:spPr>
            <a:xfrm>
              <a:off x="-23928" y="-2"/>
              <a:ext cx="20052066" cy="13742053"/>
            </a:xfrm>
            <a:custGeom>
              <a:avLst/>
              <a:gdLst>
                <a:gd name="connsiteX0" fmla="*/ 0 w 20028138"/>
                <a:gd name="connsiteY0" fmla="*/ 0 h 13725655"/>
                <a:gd name="connsiteX1" fmla="*/ 18079250 w 20028138"/>
                <a:gd name="connsiteY1" fmla="*/ 0 h 13725655"/>
                <a:gd name="connsiteX2" fmla="*/ 18139770 w 20028138"/>
                <a:gd name="connsiteY2" fmla="*/ 94400 h 13725655"/>
                <a:gd name="connsiteX3" fmla="*/ 20028138 w 20028138"/>
                <a:gd name="connsiteY3" fmla="*/ 6857999 h 13725655"/>
                <a:gd name="connsiteX4" fmla="*/ 18139768 w 20028138"/>
                <a:gd name="connsiteY4" fmla="*/ 13621599 h 13725655"/>
                <a:gd name="connsiteX5" fmla="*/ 18073058 w 20028138"/>
                <a:gd name="connsiteY5" fmla="*/ 13725655 h 13725655"/>
                <a:gd name="connsiteX6" fmla="*/ 0 w 20028138"/>
                <a:gd name="connsiteY6" fmla="*/ 13725655 h 13725655"/>
                <a:gd name="connsiteX7" fmla="*/ 0 w 20028138"/>
                <a:gd name="connsiteY7" fmla="*/ 0 h 137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8138" h="13725655">
                  <a:moveTo>
                    <a:pt x="0" y="0"/>
                  </a:moveTo>
                  <a:lnTo>
                    <a:pt x="18079250" y="0"/>
                  </a:lnTo>
                  <a:lnTo>
                    <a:pt x="18139770" y="94400"/>
                  </a:lnTo>
                  <a:cubicBezTo>
                    <a:pt x="19338082" y="2066558"/>
                    <a:pt x="20028138" y="4381693"/>
                    <a:pt x="20028138" y="6857999"/>
                  </a:cubicBezTo>
                  <a:cubicBezTo>
                    <a:pt x="20028138" y="9334306"/>
                    <a:pt x="19338080" y="11649441"/>
                    <a:pt x="18139768" y="13621599"/>
                  </a:cubicBezTo>
                  <a:lnTo>
                    <a:pt x="18073058" y="13725655"/>
                  </a:lnTo>
                  <a:lnTo>
                    <a:pt x="0" y="13725655"/>
                  </a:lnTo>
                  <a:lnTo>
                    <a:pt x="0" y="0"/>
                  </a:lnTo>
                  <a:close/>
                </a:path>
              </a:pathLst>
            </a:cu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latin typeface="Calibri" panose="020F0502020204030204"/>
              </a:endParaRPr>
            </a:p>
          </p:txBody>
        </p:sp>
        <p:sp>
          <p:nvSpPr>
            <p:cNvPr id="29" name="Rectangle 28">
              <a:extLst>
                <a:ext uri="{FF2B5EF4-FFF2-40B4-BE49-F238E27FC236}">
                  <a16:creationId xmlns:a16="http://schemas.microsoft.com/office/drawing/2014/main" id="{F36239F4-3BF1-254A-BF02-A102530DCDAC}"/>
                </a:ext>
              </a:extLst>
            </p:cNvPr>
            <p:cNvSpPr/>
            <p:nvPr userDrawn="1"/>
          </p:nvSpPr>
          <p:spPr>
            <a:xfrm>
              <a:off x="21961763" y="0"/>
              <a:ext cx="2425412" cy="1371600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5"/>
                </a:solidFill>
              </a:endParaRPr>
            </a:p>
          </p:txBody>
        </p:sp>
        <p:pic>
          <p:nvPicPr>
            <p:cNvPr id="33" name="Picture 32">
              <a:extLst>
                <a:ext uri="{FF2B5EF4-FFF2-40B4-BE49-F238E27FC236}">
                  <a16:creationId xmlns:a16="http://schemas.microsoft.com/office/drawing/2014/main" id="{6E2B7BF3-D61F-A14F-BBD9-7CE34032DAE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1659" y="2007829"/>
              <a:ext cx="2182620" cy="552276"/>
            </a:xfrm>
            <a:prstGeom prst="rect">
              <a:avLst/>
            </a:prstGeom>
          </p:spPr>
        </p:pic>
      </p:grpSp>
      <p:sp>
        <p:nvSpPr>
          <p:cNvPr id="2" name="Title">
            <a:extLst>
              <a:ext uri="{FF2B5EF4-FFF2-40B4-BE49-F238E27FC236}">
                <a16:creationId xmlns:a16="http://schemas.microsoft.com/office/drawing/2014/main" id="{BE39854C-ABF4-0C42-9314-C380C0F13D9F}"/>
              </a:ext>
            </a:extLst>
          </p:cNvPr>
          <p:cNvSpPr>
            <a:spLocks noGrp="1"/>
          </p:cNvSpPr>
          <p:nvPr>
            <p:ph type="title" hasCustomPrompt="1"/>
          </p:nvPr>
        </p:nvSpPr>
        <p:spPr>
          <a:xfrm>
            <a:off x="1136983" y="1628183"/>
            <a:ext cx="6616152" cy="851932"/>
          </a:xfrm>
          <a:noFill/>
        </p:spPr>
        <p:txBody>
          <a:bodyPr vert="horz" lIns="0" tIns="45720" rIns="0" bIns="45720" rtlCol="0" anchor="b" anchorCtr="0">
            <a:noAutofit/>
          </a:bodyPr>
          <a:lstStyle>
            <a:lvl1pPr>
              <a:defRPr lang="en-US" sz="5749" dirty="0">
                <a:solidFill>
                  <a:schemeClr val="accent2"/>
                </a:solidFill>
                <a:ea typeface="+mn-ea"/>
                <a:cs typeface="+mn-cs"/>
              </a:defRPr>
            </a:lvl1pPr>
          </a:lstStyle>
          <a:p>
            <a:pPr marL="0" lvl="0" indent="0">
              <a:spcBef>
                <a:spcPts val="1000"/>
              </a:spcBef>
              <a:buFont typeface="Arial" panose="020B0604020202020204" pitchFamily="34" charset="0"/>
            </a:pPr>
            <a:r>
              <a:rPr lang="en-US" dirty="0"/>
              <a:t>Enter slide title here</a:t>
            </a:r>
          </a:p>
        </p:txBody>
      </p:sp>
      <p:sp>
        <p:nvSpPr>
          <p:cNvPr id="44" name="Date">
            <a:extLst>
              <a:ext uri="{FF2B5EF4-FFF2-40B4-BE49-F238E27FC236}">
                <a16:creationId xmlns:a16="http://schemas.microsoft.com/office/drawing/2014/main" id="{1C69B27D-7315-1C48-98EE-D6C046B45208}"/>
              </a:ext>
            </a:extLst>
          </p:cNvPr>
          <p:cNvSpPr>
            <a:spLocks noGrp="1"/>
          </p:cNvSpPr>
          <p:nvPr userDrawn="1">
            <p:ph type="body" sz="quarter" idx="11" hasCustomPrompt="1"/>
          </p:nvPr>
        </p:nvSpPr>
        <p:spPr>
          <a:xfrm>
            <a:off x="1181739" y="2592705"/>
            <a:ext cx="2959028" cy="630238"/>
          </a:xfrm>
        </p:spPr>
        <p:txBody>
          <a:bodyPr>
            <a:noAutofit/>
          </a:bodyPr>
          <a:lstStyle>
            <a:lvl1pPr marL="0" indent="0">
              <a:buNone/>
              <a:defRPr sz="2000"/>
            </a:lvl1pPr>
          </a:lstStyle>
          <a:p>
            <a:pPr lvl="0"/>
            <a:r>
              <a:rPr lang="en-US" dirty="0"/>
              <a:t>Enter date here</a:t>
            </a:r>
          </a:p>
        </p:txBody>
      </p:sp>
      <p:sp>
        <p:nvSpPr>
          <p:cNvPr id="23" name="Picture Placeholder 18">
            <a:extLst>
              <a:ext uri="{FF2B5EF4-FFF2-40B4-BE49-F238E27FC236}">
                <a16:creationId xmlns:a16="http://schemas.microsoft.com/office/drawing/2014/main" id="{D644C6F9-F32D-D247-8F62-DDA9CAE95781}"/>
              </a:ext>
              <a:ext uri="{C183D7F6-B498-43B3-948B-1728B52AA6E4}">
                <adec:decorative xmlns:adec="http://schemas.microsoft.com/office/drawing/2017/decorative" val="1"/>
              </a:ext>
            </a:extLst>
          </p:cNvPr>
          <p:cNvSpPr>
            <a:spLocks noGrp="1"/>
          </p:cNvSpPr>
          <p:nvPr userDrawn="1">
            <p:ph type="pic" sz="quarter" idx="13" hasCustomPrompt="1"/>
          </p:nvPr>
        </p:nvSpPr>
        <p:spPr>
          <a:xfrm>
            <a:off x="1131916" y="3669626"/>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50" name="Text Placeholder 34">
            <a:extLst>
              <a:ext uri="{FF2B5EF4-FFF2-40B4-BE49-F238E27FC236}">
                <a16:creationId xmlns:a16="http://schemas.microsoft.com/office/drawing/2014/main" id="{B16272E9-C375-D849-B6F6-F3AC69FE4684}"/>
              </a:ext>
            </a:extLst>
          </p:cNvPr>
          <p:cNvSpPr>
            <a:spLocks noGrp="1"/>
          </p:cNvSpPr>
          <p:nvPr userDrawn="1">
            <p:ph type="body" sz="quarter" idx="19" hasCustomPrompt="1"/>
          </p:nvPr>
        </p:nvSpPr>
        <p:spPr>
          <a:xfrm>
            <a:off x="906427" y="5521878"/>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name</a:t>
            </a:r>
          </a:p>
        </p:txBody>
      </p:sp>
      <p:sp>
        <p:nvSpPr>
          <p:cNvPr id="51" name="Text Placeholder 34">
            <a:extLst>
              <a:ext uri="{FF2B5EF4-FFF2-40B4-BE49-F238E27FC236}">
                <a16:creationId xmlns:a16="http://schemas.microsoft.com/office/drawing/2014/main" id="{F6AB6EEA-FB3D-0249-AC14-4C57D9E2D32C}"/>
              </a:ext>
            </a:extLst>
          </p:cNvPr>
          <p:cNvSpPr>
            <a:spLocks noGrp="1"/>
          </p:cNvSpPr>
          <p:nvPr userDrawn="1">
            <p:ph type="body" sz="quarter" idx="20" hasCustomPrompt="1"/>
          </p:nvPr>
        </p:nvSpPr>
        <p:spPr>
          <a:xfrm>
            <a:off x="906427" y="5837754"/>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24" name="Picture Placeholder 18">
            <a:extLst>
              <a:ext uri="{FF2B5EF4-FFF2-40B4-BE49-F238E27FC236}">
                <a16:creationId xmlns:a16="http://schemas.microsoft.com/office/drawing/2014/main" id="{4A71872F-AC60-6145-B7BA-4B3DFDD68894}"/>
              </a:ext>
              <a:ext uri="{C183D7F6-B498-43B3-948B-1728B52AA6E4}">
                <adec:decorative xmlns:adec="http://schemas.microsoft.com/office/drawing/2017/decorative" val="1"/>
              </a:ext>
            </a:extLst>
          </p:cNvPr>
          <p:cNvSpPr>
            <a:spLocks noGrp="1"/>
          </p:cNvSpPr>
          <p:nvPr userDrawn="1">
            <p:ph type="pic" sz="quarter" idx="14" hasCustomPrompt="1"/>
          </p:nvPr>
        </p:nvSpPr>
        <p:spPr>
          <a:xfrm>
            <a:off x="3885637" y="3669626"/>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52" name="Text Placeholder 34">
            <a:extLst>
              <a:ext uri="{FF2B5EF4-FFF2-40B4-BE49-F238E27FC236}">
                <a16:creationId xmlns:a16="http://schemas.microsoft.com/office/drawing/2014/main" id="{28949518-C714-094F-8F76-212ADB04AF89}"/>
              </a:ext>
            </a:extLst>
          </p:cNvPr>
          <p:cNvSpPr>
            <a:spLocks noGrp="1"/>
          </p:cNvSpPr>
          <p:nvPr userDrawn="1">
            <p:ph type="body" sz="quarter" idx="21" hasCustomPrompt="1"/>
          </p:nvPr>
        </p:nvSpPr>
        <p:spPr>
          <a:xfrm>
            <a:off x="3698201" y="5521878"/>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name</a:t>
            </a:r>
          </a:p>
        </p:txBody>
      </p:sp>
      <p:sp>
        <p:nvSpPr>
          <p:cNvPr id="53" name="Text Placeholder 34">
            <a:extLst>
              <a:ext uri="{FF2B5EF4-FFF2-40B4-BE49-F238E27FC236}">
                <a16:creationId xmlns:a16="http://schemas.microsoft.com/office/drawing/2014/main" id="{38F93A71-C46B-744C-BFEC-3E8B82E2AA52}"/>
              </a:ext>
            </a:extLst>
          </p:cNvPr>
          <p:cNvSpPr>
            <a:spLocks noGrp="1"/>
          </p:cNvSpPr>
          <p:nvPr userDrawn="1">
            <p:ph type="body" sz="quarter" idx="22" hasCustomPrompt="1"/>
          </p:nvPr>
        </p:nvSpPr>
        <p:spPr>
          <a:xfrm>
            <a:off x="3698201" y="5837754"/>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25" name="Picture Placeholder 18">
            <a:extLst>
              <a:ext uri="{FF2B5EF4-FFF2-40B4-BE49-F238E27FC236}">
                <a16:creationId xmlns:a16="http://schemas.microsoft.com/office/drawing/2014/main" id="{0F7E964A-62E6-494B-A236-9415BE4BA95B}"/>
              </a:ext>
              <a:ext uri="{C183D7F6-B498-43B3-948B-1728B52AA6E4}">
                <adec:decorative xmlns:adec="http://schemas.microsoft.com/office/drawing/2017/decorative" val="1"/>
              </a:ext>
            </a:extLst>
          </p:cNvPr>
          <p:cNvSpPr>
            <a:spLocks noGrp="1"/>
          </p:cNvSpPr>
          <p:nvPr userDrawn="1">
            <p:ph type="pic" sz="quarter" idx="15" hasCustomPrompt="1"/>
          </p:nvPr>
        </p:nvSpPr>
        <p:spPr>
          <a:xfrm>
            <a:off x="6830807" y="3669626"/>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54" name="Text Placeholder 34">
            <a:extLst>
              <a:ext uri="{FF2B5EF4-FFF2-40B4-BE49-F238E27FC236}">
                <a16:creationId xmlns:a16="http://schemas.microsoft.com/office/drawing/2014/main" id="{49DCF908-C598-5C42-9434-287A939AD518}"/>
              </a:ext>
            </a:extLst>
          </p:cNvPr>
          <p:cNvSpPr>
            <a:spLocks noGrp="1"/>
          </p:cNvSpPr>
          <p:nvPr userDrawn="1">
            <p:ph type="body" sz="quarter" idx="23" hasCustomPrompt="1"/>
          </p:nvPr>
        </p:nvSpPr>
        <p:spPr>
          <a:xfrm>
            <a:off x="6605318" y="5521878"/>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name</a:t>
            </a:r>
          </a:p>
        </p:txBody>
      </p:sp>
      <p:sp>
        <p:nvSpPr>
          <p:cNvPr id="55" name="Text Placeholder 34">
            <a:extLst>
              <a:ext uri="{FF2B5EF4-FFF2-40B4-BE49-F238E27FC236}">
                <a16:creationId xmlns:a16="http://schemas.microsoft.com/office/drawing/2014/main" id="{C32C00FD-CD82-5245-97E3-6016A4EF8C65}"/>
              </a:ext>
            </a:extLst>
          </p:cNvPr>
          <p:cNvSpPr>
            <a:spLocks noGrp="1"/>
          </p:cNvSpPr>
          <p:nvPr userDrawn="1">
            <p:ph type="body" sz="quarter" idx="24" hasCustomPrompt="1"/>
          </p:nvPr>
        </p:nvSpPr>
        <p:spPr>
          <a:xfrm>
            <a:off x="6605318" y="5837754"/>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31" name="Folded Corner 30">
            <a:extLst>
              <a:ext uri="{FF2B5EF4-FFF2-40B4-BE49-F238E27FC236}">
                <a16:creationId xmlns:a16="http://schemas.microsoft.com/office/drawing/2014/main" id="{27770109-EB6D-A840-8625-6EAA3FC216F8}"/>
              </a:ext>
              <a:ext uri="{C183D7F6-B498-43B3-948B-1728B52AA6E4}">
                <adec:decorative xmlns:adec="http://schemas.microsoft.com/office/drawing/2017/decorative" val="1"/>
              </a:ext>
            </a:extLst>
          </p:cNvPr>
          <p:cNvSpPr/>
          <p:nvPr userDrawn="1"/>
        </p:nvSpPr>
        <p:spPr>
          <a:xfrm>
            <a:off x="0" y="-1409701"/>
            <a:ext cx="5296004" cy="11394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slide with three speaker thumbnails and descriptors.</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r>
              <a:rPr lang="en-US" sz="1200" dirty="0">
                <a:solidFill>
                  <a:schemeClr val="tx1"/>
                </a:solidFill>
                <a:latin typeface="Source Sans Pro" charset="0"/>
                <a:ea typeface="Source Sans Pro" charset="0"/>
                <a:cs typeface="Source Sans Pro" charset="0"/>
              </a:rPr>
              <a:t> </a:t>
            </a:r>
          </a:p>
          <a:p>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9251821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for speakers 2">
    <p:spTree>
      <p:nvGrpSpPr>
        <p:cNvPr id="1" name=""/>
        <p:cNvGrpSpPr/>
        <p:nvPr/>
      </p:nvGrpSpPr>
      <p:grpSpPr>
        <a:xfrm>
          <a:off x="0" y="0"/>
          <a:ext cx="0" cy="0"/>
          <a:chOff x="0" y="0"/>
          <a:chExt cx="0" cy="0"/>
        </a:xfrm>
      </p:grpSpPr>
      <p:grpSp>
        <p:nvGrpSpPr>
          <p:cNvPr id="7" name="bg">
            <a:extLst>
              <a:ext uri="{FF2B5EF4-FFF2-40B4-BE49-F238E27FC236}">
                <a16:creationId xmlns:a16="http://schemas.microsoft.com/office/drawing/2014/main" id="{3F1EAD51-B132-7E4A-A682-53831D9BEA08}"/>
              </a:ext>
              <a:ext uri="{C183D7F6-B498-43B3-948B-1728B52AA6E4}">
                <adec:decorative xmlns:adec="http://schemas.microsoft.com/office/drawing/2017/decorative" val="0"/>
              </a:ext>
            </a:extLst>
          </p:cNvPr>
          <p:cNvGrpSpPr/>
          <p:nvPr userDrawn="1"/>
        </p:nvGrpSpPr>
        <p:grpSpPr>
          <a:xfrm>
            <a:off x="-11962" y="-1"/>
            <a:ext cx="12203962" cy="6871027"/>
            <a:chOff x="-23928" y="-2"/>
            <a:chExt cx="24411103" cy="13742053"/>
          </a:xfrm>
        </p:grpSpPr>
        <p:sp>
          <p:nvSpPr>
            <p:cNvPr id="28" name="Rectangle 27">
              <a:extLst>
                <a:ext uri="{FF2B5EF4-FFF2-40B4-BE49-F238E27FC236}">
                  <a16:creationId xmlns:a16="http://schemas.microsoft.com/office/drawing/2014/main" id="{D8E6E07F-80FA-CF48-AF98-170A6FC14678}"/>
                </a:ext>
              </a:extLst>
            </p:cNvPr>
            <p:cNvSpPr/>
            <p:nvPr/>
          </p:nvSpPr>
          <p:spPr>
            <a:xfrm>
              <a:off x="12193588" y="-1"/>
              <a:ext cx="10092828" cy="1373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 name="Freeform 29">
              <a:extLst>
                <a:ext uri="{FF2B5EF4-FFF2-40B4-BE49-F238E27FC236}">
                  <a16:creationId xmlns:a16="http://schemas.microsoft.com/office/drawing/2014/main" id="{86AF6906-5278-BD48-88C2-A1E2A6CB7A75}"/>
                </a:ext>
              </a:extLst>
            </p:cNvPr>
            <p:cNvSpPr/>
            <p:nvPr/>
          </p:nvSpPr>
          <p:spPr>
            <a:xfrm>
              <a:off x="-23928" y="-2"/>
              <a:ext cx="20052066" cy="13742053"/>
            </a:xfrm>
            <a:custGeom>
              <a:avLst/>
              <a:gdLst>
                <a:gd name="connsiteX0" fmla="*/ 0 w 20028138"/>
                <a:gd name="connsiteY0" fmla="*/ 0 h 13725655"/>
                <a:gd name="connsiteX1" fmla="*/ 18079250 w 20028138"/>
                <a:gd name="connsiteY1" fmla="*/ 0 h 13725655"/>
                <a:gd name="connsiteX2" fmla="*/ 18139770 w 20028138"/>
                <a:gd name="connsiteY2" fmla="*/ 94400 h 13725655"/>
                <a:gd name="connsiteX3" fmla="*/ 20028138 w 20028138"/>
                <a:gd name="connsiteY3" fmla="*/ 6857999 h 13725655"/>
                <a:gd name="connsiteX4" fmla="*/ 18139768 w 20028138"/>
                <a:gd name="connsiteY4" fmla="*/ 13621599 h 13725655"/>
                <a:gd name="connsiteX5" fmla="*/ 18073058 w 20028138"/>
                <a:gd name="connsiteY5" fmla="*/ 13725655 h 13725655"/>
                <a:gd name="connsiteX6" fmla="*/ 0 w 20028138"/>
                <a:gd name="connsiteY6" fmla="*/ 13725655 h 13725655"/>
                <a:gd name="connsiteX7" fmla="*/ 0 w 20028138"/>
                <a:gd name="connsiteY7" fmla="*/ 0 h 137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8138" h="13725655">
                  <a:moveTo>
                    <a:pt x="0" y="0"/>
                  </a:moveTo>
                  <a:lnTo>
                    <a:pt x="18079250" y="0"/>
                  </a:lnTo>
                  <a:lnTo>
                    <a:pt x="18139770" y="94400"/>
                  </a:lnTo>
                  <a:cubicBezTo>
                    <a:pt x="19338082" y="2066558"/>
                    <a:pt x="20028138" y="4381693"/>
                    <a:pt x="20028138" y="6857999"/>
                  </a:cubicBezTo>
                  <a:cubicBezTo>
                    <a:pt x="20028138" y="9334306"/>
                    <a:pt x="19338080" y="11649441"/>
                    <a:pt x="18139768" y="13621599"/>
                  </a:cubicBezTo>
                  <a:lnTo>
                    <a:pt x="18073058" y="13725655"/>
                  </a:lnTo>
                  <a:lnTo>
                    <a:pt x="0" y="13725655"/>
                  </a:lnTo>
                  <a:lnTo>
                    <a:pt x="0"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FFFF"/>
                </a:solidFill>
                <a:latin typeface="Calibri" panose="020F0502020204030204"/>
              </a:endParaRPr>
            </a:p>
          </p:txBody>
        </p:sp>
        <p:sp>
          <p:nvSpPr>
            <p:cNvPr id="29" name="Rectangle 28">
              <a:extLst>
                <a:ext uri="{FF2B5EF4-FFF2-40B4-BE49-F238E27FC236}">
                  <a16:creationId xmlns:a16="http://schemas.microsoft.com/office/drawing/2014/main" id="{F36239F4-3BF1-254A-BF02-A102530DCDAC}"/>
                </a:ext>
              </a:extLst>
            </p:cNvPr>
            <p:cNvSpPr/>
            <p:nvPr userDrawn="1"/>
          </p:nvSpPr>
          <p:spPr>
            <a:xfrm>
              <a:off x="21961763" y="0"/>
              <a:ext cx="2425412"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3" name="Picture 32">
              <a:extLst>
                <a:ext uri="{FF2B5EF4-FFF2-40B4-BE49-F238E27FC236}">
                  <a16:creationId xmlns:a16="http://schemas.microsoft.com/office/drawing/2014/main" id="{6E2B7BF3-D61F-A14F-BBD9-7CE34032DA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1659" y="2007829"/>
              <a:ext cx="2182620" cy="552276"/>
            </a:xfrm>
            <a:prstGeom prst="rect">
              <a:avLst/>
            </a:prstGeom>
          </p:spPr>
        </p:pic>
      </p:grpSp>
      <p:sp>
        <p:nvSpPr>
          <p:cNvPr id="2" name="Title">
            <a:extLst>
              <a:ext uri="{FF2B5EF4-FFF2-40B4-BE49-F238E27FC236}">
                <a16:creationId xmlns:a16="http://schemas.microsoft.com/office/drawing/2014/main" id="{BE39854C-ABF4-0C42-9314-C380C0F13D9F}"/>
              </a:ext>
            </a:extLst>
          </p:cNvPr>
          <p:cNvSpPr>
            <a:spLocks noGrp="1"/>
          </p:cNvSpPr>
          <p:nvPr>
            <p:ph type="title" hasCustomPrompt="1"/>
          </p:nvPr>
        </p:nvSpPr>
        <p:spPr>
          <a:xfrm>
            <a:off x="1136983" y="1628183"/>
            <a:ext cx="6616152" cy="851932"/>
          </a:xfrm>
          <a:noFill/>
        </p:spPr>
        <p:txBody>
          <a:bodyPr vert="horz" lIns="0" tIns="45720" rIns="0" bIns="45720" rtlCol="0" anchor="b" anchorCtr="0">
            <a:noAutofit/>
          </a:bodyPr>
          <a:lstStyle>
            <a:lvl1pPr>
              <a:defRPr lang="en-US" sz="5749" dirty="0">
                <a:solidFill>
                  <a:schemeClr val="accent2"/>
                </a:solidFill>
                <a:ea typeface="+mn-ea"/>
                <a:cs typeface="+mn-cs"/>
              </a:defRPr>
            </a:lvl1pPr>
          </a:lstStyle>
          <a:p>
            <a:pPr marL="0" lvl="0" indent="0">
              <a:spcBef>
                <a:spcPts val="1000"/>
              </a:spcBef>
              <a:buFont typeface="Arial" panose="020B0604020202020204" pitchFamily="34" charset="0"/>
            </a:pPr>
            <a:r>
              <a:rPr lang="en-US" dirty="0"/>
              <a:t>Enter slide title here</a:t>
            </a:r>
          </a:p>
        </p:txBody>
      </p:sp>
      <p:sp>
        <p:nvSpPr>
          <p:cNvPr id="44" name="Date">
            <a:extLst>
              <a:ext uri="{FF2B5EF4-FFF2-40B4-BE49-F238E27FC236}">
                <a16:creationId xmlns:a16="http://schemas.microsoft.com/office/drawing/2014/main" id="{1C69B27D-7315-1C48-98EE-D6C046B45208}"/>
              </a:ext>
            </a:extLst>
          </p:cNvPr>
          <p:cNvSpPr>
            <a:spLocks noGrp="1"/>
          </p:cNvSpPr>
          <p:nvPr userDrawn="1">
            <p:ph type="body" sz="quarter" idx="11" hasCustomPrompt="1"/>
          </p:nvPr>
        </p:nvSpPr>
        <p:spPr>
          <a:xfrm>
            <a:off x="1181739" y="2592705"/>
            <a:ext cx="2959028" cy="630238"/>
          </a:xfrm>
        </p:spPr>
        <p:txBody>
          <a:bodyPr>
            <a:noAutofit/>
          </a:bodyPr>
          <a:lstStyle>
            <a:lvl1pPr marL="0" indent="0">
              <a:buNone/>
              <a:defRPr sz="2000"/>
            </a:lvl1pPr>
          </a:lstStyle>
          <a:p>
            <a:pPr lvl="0"/>
            <a:r>
              <a:rPr lang="en-US" dirty="0"/>
              <a:t>Enter date here</a:t>
            </a:r>
          </a:p>
        </p:txBody>
      </p:sp>
      <p:sp>
        <p:nvSpPr>
          <p:cNvPr id="23" name="Picture Placeholder 18">
            <a:extLst>
              <a:ext uri="{FF2B5EF4-FFF2-40B4-BE49-F238E27FC236}">
                <a16:creationId xmlns:a16="http://schemas.microsoft.com/office/drawing/2014/main" id="{D644C6F9-F32D-D247-8F62-DDA9CAE95781}"/>
              </a:ext>
              <a:ext uri="{C183D7F6-B498-43B3-948B-1728B52AA6E4}">
                <adec:decorative xmlns:adec="http://schemas.microsoft.com/office/drawing/2017/decorative" val="1"/>
              </a:ext>
            </a:extLst>
          </p:cNvPr>
          <p:cNvSpPr>
            <a:spLocks noGrp="1"/>
          </p:cNvSpPr>
          <p:nvPr userDrawn="1">
            <p:ph type="pic" sz="quarter" idx="13" hasCustomPrompt="1"/>
          </p:nvPr>
        </p:nvSpPr>
        <p:spPr>
          <a:xfrm>
            <a:off x="1131916" y="3669626"/>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50" name="Text Placeholder 34">
            <a:extLst>
              <a:ext uri="{FF2B5EF4-FFF2-40B4-BE49-F238E27FC236}">
                <a16:creationId xmlns:a16="http://schemas.microsoft.com/office/drawing/2014/main" id="{B16272E9-C375-D849-B6F6-F3AC69FE4684}"/>
              </a:ext>
            </a:extLst>
          </p:cNvPr>
          <p:cNvSpPr>
            <a:spLocks noGrp="1"/>
          </p:cNvSpPr>
          <p:nvPr userDrawn="1">
            <p:ph type="body" sz="quarter" idx="19" hasCustomPrompt="1"/>
          </p:nvPr>
        </p:nvSpPr>
        <p:spPr>
          <a:xfrm>
            <a:off x="906427" y="5521878"/>
            <a:ext cx="2079450" cy="252081"/>
          </a:xfrm>
        </p:spPr>
        <p:txBody>
          <a:bodyPr>
            <a:noAutofit/>
          </a:bodyPr>
          <a:lstStyle>
            <a:lvl1pPr marL="0" marR="0" indent="0" algn="ctr" defTabSz="914217" rtl="0" eaLnBrk="1" fontAlgn="auto" latinLnBrk="0" hangingPunct="1">
              <a:lnSpc>
                <a:spcPct val="90000"/>
              </a:lnSpc>
              <a:spcBef>
                <a:spcPts val="1000"/>
              </a:spcBef>
              <a:spcAft>
                <a:spcPts val="0"/>
              </a:spcAft>
              <a:buClrTx/>
              <a:buSzTx/>
              <a:buFontTx/>
              <a:buNone/>
              <a:tabLst/>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name</a:t>
            </a:r>
          </a:p>
        </p:txBody>
      </p:sp>
      <p:sp>
        <p:nvSpPr>
          <p:cNvPr id="51" name="Text Placeholder 34">
            <a:extLst>
              <a:ext uri="{FF2B5EF4-FFF2-40B4-BE49-F238E27FC236}">
                <a16:creationId xmlns:a16="http://schemas.microsoft.com/office/drawing/2014/main" id="{F6AB6EEA-FB3D-0249-AC14-4C57D9E2D32C}"/>
              </a:ext>
            </a:extLst>
          </p:cNvPr>
          <p:cNvSpPr>
            <a:spLocks noGrp="1"/>
          </p:cNvSpPr>
          <p:nvPr userDrawn="1">
            <p:ph type="body" sz="quarter" idx="20" hasCustomPrompt="1"/>
          </p:nvPr>
        </p:nvSpPr>
        <p:spPr>
          <a:xfrm>
            <a:off x="906427" y="5837754"/>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24" name="Picture Placeholder 18">
            <a:extLst>
              <a:ext uri="{FF2B5EF4-FFF2-40B4-BE49-F238E27FC236}">
                <a16:creationId xmlns:a16="http://schemas.microsoft.com/office/drawing/2014/main" id="{4A71872F-AC60-6145-B7BA-4B3DFDD68894}"/>
              </a:ext>
              <a:ext uri="{C183D7F6-B498-43B3-948B-1728B52AA6E4}">
                <adec:decorative xmlns:adec="http://schemas.microsoft.com/office/drawing/2017/decorative" val="1"/>
              </a:ext>
            </a:extLst>
          </p:cNvPr>
          <p:cNvSpPr>
            <a:spLocks noGrp="1"/>
          </p:cNvSpPr>
          <p:nvPr userDrawn="1">
            <p:ph type="pic" sz="quarter" idx="14" hasCustomPrompt="1"/>
          </p:nvPr>
        </p:nvSpPr>
        <p:spPr>
          <a:xfrm>
            <a:off x="3885637" y="3669626"/>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52" name="Text Placeholder 34">
            <a:extLst>
              <a:ext uri="{FF2B5EF4-FFF2-40B4-BE49-F238E27FC236}">
                <a16:creationId xmlns:a16="http://schemas.microsoft.com/office/drawing/2014/main" id="{28949518-C714-094F-8F76-212ADB04AF89}"/>
              </a:ext>
            </a:extLst>
          </p:cNvPr>
          <p:cNvSpPr>
            <a:spLocks noGrp="1"/>
          </p:cNvSpPr>
          <p:nvPr userDrawn="1">
            <p:ph type="body" sz="quarter" idx="21" hasCustomPrompt="1"/>
          </p:nvPr>
        </p:nvSpPr>
        <p:spPr>
          <a:xfrm>
            <a:off x="3698201" y="5521878"/>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name</a:t>
            </a:r>
          </a:p>
        </p:txBody>
      </p:sp>
      <p:sp>
        <p:nvSpPr>
          <p:cNvPr id="53" name="Text Placeholder 34">
            <a:extLst>
              <a:ext uri="{FF2B5EF4-FFF2-40B4-BE49-F238E27FC236}">
                <a16:creationId xmlns:a16="http://schemas.microsoft.com/office/drawing/2014/main" id="{38F93A71-C46B-744C-BFEC-3E8B82E2AA52}"/>
              </a:ext>
            </a:extLst>
          </p:cNvPr>
          <p:cNvSpPr>
            <a:spLocks noGrp="1"/>
          </p:cNvSpPr>
          <p:nvPr userDrawn="1">
            <p:ph type="body" sz="quarter" idx="22" hasCustomPrompt="1"/>
          </p:nvPr>
        </p:nvSpPr>
        <p:spPr>
          <a:xfrm>
            <a:off x="3698201" y="5837754"/>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25" name="Picture Placeholder 18">
            <a:extLst>
              <a:ext uri="{FF2B5EF4-FFF2-40B4-BE49-F238E27FC236}">
                <a16:creationId xmlns:a16="http://schemas.microsoft.com/office/drawing/2014/main" id="{0F7E964A-62E6-494B-A236-9415BE4BA95B}"/>
              </a:ext>
              <a:ext uri="{C183D7F6-B498-43B3-948B-1728B52AA6E4}">
                <adec:decorative xmlns:adec="http://schemas.microsoft.com/office/drawing/2017/decorative" val="1"/>
              </a:ext>
            </a:extLst>
          </p:cNvPr>
          <p:cNvSpPr>
            <a:spLocks noGrp="1"/>
          </p:cNvSpPr>
          <p:nvPr userDrawn="1">
            <p:ph type="pic" sz="quarter" idx="15" hasCustomPrompt="1"/>
          </p:nvPr>
        </p:nvSpPr>
        <p:spPr>
          <a:xfrm>
            <a:off x="6830807" y="3669626"/>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54" name="Text Placeholder 34">
            <a:extLst>
              <a:ext uri="{FF2B5EF4-FFF2-40B4-BE49-F238E27FC236}">
                <a16:creationId xmlns:a16="http://schemas.microsoft.com/office/drawing/2014/main" id="{49DCF908-C598-5C42-9434-287A939AD518}"/>
              </a:ext>
            </a:extLst>
          </p:cNvPr>
          <p:cNvSpPr>
            <a:spLocks noGrp="1"/>
          </p:cNvSpPr>
          <p:nvPr userDrawn="1">
            <p:ph type="body" sz="quarter" idx="23" hasCustomPrompt="1"/>
          </p:nvPr>
        </p:nvSpPr>
        <p:spPr>
          <a:xfrm>
            <a:off x="6605318" y="5521878"/>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name</a:t>
            </a:r>
          </a:p>
        </p:txBody>
      </p:sp>
      <p:sp>
        <p:nvSpPr>
          <p:cNvPr id="55" name="Text Placeholder 34">
            <a:extLst>
              <a:ext uri="{FF2B5EF4-FFF2-40B4-BE49-F238E27FC236}">
                <a16:creationId xmlns:a16="http://schemas.microsoft.com/office/drawing/2014/main" id="{C32C00FD-CD82-5245-97E3-6016A4EF8C65}"/>
              </a:ext>
            </a:extLst>
          </p:cNvPr>
          <p:cNvSpPr>
            <a:spLocks noGrp="1"/>
          </p:cNvSpPr>
          <p:nvPr userDrawn="1">
            <p:ph type="body" sz="quarter" idx="24" hasCustomPrompt="1"/>
          </p:nvPr>
        </p:nvSpPr>
        <p:spPr>
          <a:xfrm>
            <a:off x="6605318" y="5837754"/>
            <a:ext cx="2079450" cy="252081"/>
          </a:xfrm>
        </p:spPr>
        <p:txBody>
          <a:bodyPr>
            <a:noAutofit/>
          </a:bodyPr>
          <a:lstStyle>
            <a:lvl1pPr marL="0" marR="0" indent="0" algn="ctr" defTabSz="914217" rtl="0" eaLnBrk="1" fontAlgn="auto" latinLnBrk="0" hangingPunct="1">
              <a:lnSpc>
                <a:spcPct val="90000"/>
              </a:lnSpc>
              <a:spcBef>
                <a:spcPts val="1000"/>
              </a:spcBef>
              <a:spcAft>
                <a:spcPts val="0"/>
              </a:spcAft>
              <a:buClrTx/>
              <a:buSzTx/>
              <a:buFontTx/>
              <a:buNone/>
              <a:tabLst/>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19" name="Folded Corner 18">
            <a:extLst>
              <a:ext uri="{FF2B5EF4-FFF2-40B4-BE49-F238E27FC236}">
                <a16:creationId xmlns:a16="http://schemas.microsoft.com/office/drawing/2014/main" id="{B9A55B29-2113-304A-9F30-610B073C7BF3}"/>
              </a:ext>
              <a:ext uri="{C183D7F6-B498-43B3-948B-1728B52AA6E4}">
                <adec:decorative xmlns:adec="http://schemas.microsoft.com/office/drawing/2017/decorative" val="1"/>
              </a:ext>
            </a:extLst>
          </p:cNvPr>
          <p:cNvSpPr/>
          <p:nvPr userDrawn="1"/>
        </p:nvSpPr>
        <p:spPr>
          <a:xfrm>
            <a:off x="0" y="-1409701"/>
            <a:ext cx="5296004" cy="11394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slide with three speaker thumbnails and descriptors.</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r>
              <a:rPr lang="en-US" sz="1200" dirty="0">
                <a:solidFill>
                  <a:schemeClr val="tx1"/>
                </a:solidFill>
                <a:latin typeface="Source Sans Pro" charset="0"/>
                <a:ea typeface="Source Sans Pro" charset="0"/>
                <a:cs typeface="Source Sans Pro" charset="0"/>
              </a:rPr>
              <a:t> </a:t>
            </a:r>
          </a:p>
          <a:p>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2278927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rg chart spli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56B6E03-A479-1B47-898F-0BF285BE7462}"/>
              </a:ext>
              <a:ext uri="{C183D7F6-B498-43B3-948B-1728B52AA6E4}">
                <adec:decorative xmlns:adec="http://schemas.microsoft.com/office/drawing/2017/decorative" val="1"/>
              </a:ext>
            </a:extLst>
          </p:cNvPr>
          <p:cNvSpPr/>
          <p:nvPr userDrawn="1"/>
        </p:nvSpPr>
        <p:spPr>
          <a:xfrm>
            <a:off x="4098576" y="0"/>
            <a:ext cx="8095989" cy="6858000"/>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5" name="Title Placeholder 1">
            <a:extLst>
              <a:ext uri="{FF2B5EF4-FFF2-40B4-BE49-F238E27FC236}">
                <a16:creationId xmlns:a16="http://schemas.microsoft.com/office/drawing/2014/main" id="{609903B5-FE6E-E944-8B07-95F6274CD8EC}"/>
              </a:ext>
            </a:extLst>
          </p:cNvPr>
          <p:cNvSpPr>
            <a:spLocks noGrp="1"/>
          </p:cNvSpPr>
          <p:nvPr>
            <p:ph type="title" hasCustomPrompt="1"/>
          </p:nvPr>
        </p:nvSpPr>
        <p:spPr>
          <a:xfrm>
            <a:off x="702282" y="3733800"/>
            <a:ext cx="2498495" cy="1012726"/>
          </a:xfrm>
          <a:prstGeom prst="rect">
            <a:avLst/>
          </a:prstGeom>
        </p:spPr>
        <p:txBody>
          <a:bodyPr vert="horz" lIns="91440" tIns="45720" rIns="91440" bIns="45720" rtlCol="0" anchor="b" anchorCtr="0">
            <a:noAutofit/>
          </a:bodyPr>
          <a:lstStyle>
            <a:lvl1pPr>
              <a:defRPr sz="3299">
                <a:solidFill>
                  <a:schemeClr val="accent2"/>
                </a:solidFill>
              </a:defRPr>
            </a:lvl1pPr>
          </a:lstStyle>
          <a:p>
            <a:r>
              <a:rPr lang="en-US" dirty="0"/>
              <a:t>Enter your org title here</a:t>
            </a:r>
          </a:p>
        </p:txBody>
      </p:sp>
      <p:sp>
        <p:nvSpPr>
          <p:cNvPr id="54" name="Text Placeholder 8">
            <a:extLst>
              <a:ext uri="{FF2B5EF4-FFF2-40B4-BE49-F238E27FC236}">
                <a16:creationId xmlns:a16="http://schemas.microsoft.com/office/drawing/2014/main" id="{A4521267-49E5-9546-94F8-3204666B8F1D}"/>
              </a:ext>
            </a:extLst>
          </p:cNvPr>
          <p:cNvSpPr>
            <a:spLocks noGrp="1"/>
          </p:cNvSpPr>
          <p:nvPr>
            <p:ph type="body" sz="quarter" idx="17" hasCustomPrompt="1"/>
          </p:nvPr>
        </p:nvSpPr>
        <p:spPr>
          <a:xfrm>
            <a:off x="699123" y="4894203"/>
            <a:ext cx="2498496" cy="973647"/>
          </a:xfrm>
        </p:spPr>
        <p:txBody>
          <a:bodyPr lIns="109728" anchor="t">
            <a:normAutofit/>
          </a:bodyPr>
          <a:lstStyle>
            <a:lvl1pPr marL="0" indent="0">
              <a:buFontTx/>
              <a:buNone/>
              <a:defRPr sz="18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description here</a:t>
            </a:r>
          </a:p>
        </p:txBody>
      </p:sp>
      <p:sp>
        <p:nvSpPr>
          <p:cNvPr id="51" name="Picture Placeholder 18">
            <a:extLst>
              <a:ext uri="{FF2B5EF4-FFF2-40B4-BE49-F238E27FC236}">
                <a16:creationId xmlns:a16="http://schemas.microsoft.com/office/drawing/2014/main" id="{36992F3D-C2CF-A647-83E6-F05AC9BBFF7D}"/>
              </a:ext>
              <a:ext uri="{C183D7F6-B498-43B3-948B-1728B52AA6E4}">
                <adec:decorative xmlns:adec="http://schemas.microsoft.com/office/drawing/2017/decorative" val="1"/>
              </a:ext>
            </a:extLst>
          </p:cNvPr>
          <p:cNvSpPr>
            <a:spLocks noGrp="1"/>
          </p:cNvSpPr>
          <p:nvPr>
            <p:ph type="pic" sz="quarter" idx="11" hasCustomPrompt="1"/>
          </p:nvPr>
        </p:nvSpPr>
        <p:spPr>
          <a:xfrm>
            <a:off x="804804" y="799034"/>
            <a:ext cx="1628471" cy="1628683"/>
          </a:xfrm>
          <a:prstGeom prst="ellipse">
            <a:avLst/>
          </a:prstGeom>
          <a:pattFill prst="wdUpDiag">
            <a:fgClr>
              <a:srgbClr val="FADFD9"/>
            </a:fgClr>
            <a:bgClr>
              <a:schemeClr val="bg1"/>
            </a:bgClr>
          </a:pattFill>
        </p:spPr>
        <p:txBody>
          <a:bodyPr anchor="ctr">
            <a:normAutofit/>
          </a:bodyPr>
          <a:lstStyle>
            <a:lvl1pPr marL="0" indent="0" algn="l">
              <a:buFontTx/>
              <a:buNone/>
              <a:defRPr sz="1600">
                <a:solidFill>
                  <a:schemeClr val="accent6"/>
                </a:solidFill>
              </a:defRPr>
            </a:lvl1pPr>
          </a:lstStyle>
          <a:p>
            <a:r>
              <a:rPr lang="en-US" dirty="0"/>
              <a:t>Drag and drop image here</a:t>
            </a:r>
          </a:p>
        </p:txBody>
      </p:sp>
      <p:sp>
        <p:nvSpPr>
          <p:cNvPr id="52" name="Text Placeholder 34">
            <a:extLst>
              <a:ext uri="{FF2B5EF4-FFF2-40B4-BE49-F238E27FC236}">
                <a16:creationId xmlns:a16="http://schemas.microsoft.com/office/drawing/2014/main" id="{EF4E4B4F-95CF-9949-B25E-5FA454304EE0}"/>
              </a:ext>
            </a:extLst>
          </p:cNvPr>
          <p:cNvSpPr>
            <a:spLocks noGrp="1"/>
          </p:cNvSpPr>
          <p:nvPr>
            <p:ph type="body" sz="quarter" idx="19" hasCustomPrompt="1"/>
          </p:nvPr>
        </p:nvSpPr>
        <p:spPr>
          <a:xfrm>
            <a:off x="762694" y="2632444"/>
            <a:ext cx="2079450" cy="252081"/>
          </a:xfrm>
        </p:spPr>
        <p:txBody>
          <a:bodyPr>
            <a:noAutofit/>
          </a:bodyPr>
          <a:lstStyle>
            <a:lvl1pPr marL="0" indent="0" algn="l">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Speaker name</a:t>
            </a:r>
          </a:p>
        </p:txBody>
      </p:sp>
      <p:sp>
        <p:nvSpPr>
          <p:cNvPr id="53" name="Text Placeholder 34">
            <a:extLst>
              <a:ext uri="{FF2B5EF4-FFF2-40B4-BE49-F238E27FC236}">
                <a16:creationId xmlns:a16="http://schemas.microsoft.com/office/drawing/2014/main" id="{517B563B-DAA7-0040-9D2A-712251BC643B}"/>
              </a:ext>
            </a:extLst>
          </p:cNvPr>
          <p:cNvSpPr>
            <a:spLocks noGrp="1"/>
          </p:cNvSpPr>
          <p:nvPr>
            <p:ph type="body" sz="quarter" idx="20" hasCustomPrompt="1"/>
          </p:nvPr>
        </p:nvSpPr>
        <p:spPr>
          <a:xfrm>
            <a:off x="762694" y="2948320"/>
            <a:ext cx="2079450" cy="252081"/>
          </a:xfrm>
        </p:spPr>
        <p:txBody>
          <a:bodyPr>
            <a:noAutofit/>
          </a:bodyPr>
          <a:lstStyle>
            <a:lvl1pPr marL="0" indent="0" algn="l">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60" name="Text Placeholder 34">
            <a:extLst>
              <a:ext uri="{FF2B5EF4-FFF2-40B4-BE49-F238E27FC236}">
                <a16:creationId xmlns:a16="http://schemas.microsoft.com/office/drawing/2014/main" id="{258DB4FE-A860-6042-8299-B518825463A6}"/>
              </a:ext>
            </a:extLst>
          </p:cNvPr>
          <p:cNvSpPr>
            <a:spLocks noGrp="1"/>
          </p:cNvSpPr>
          <p:nvPr>
            <p:ph type="body" sz="quarter" idx="25" hasCustomPrompt="1"/>
          </p:nvPr>
        </p:nvSpPr>
        <p:spPr>
          <a:xfrm>
            <a:off x="4457913" y="2543471"/>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Speaker name</a:t>
            </a:r>
          </a:p>
        </p:txBody>
      </p:sp>
      <p:sp>
        <p:nvSpPr>
          <p:cNvPr id="61" name="Text Placeholder 34">
            <a:extLst>
              <a:ext uri="{FF2B5EF4-FFF2-40B4-BE49-F238E27FC236}">
                <a16:creationId xmlns:a16="http://schemas.microsoft.com/office/drawing/2014/main" id="{A6352CB0-58CB-B045-A059-8B2A28F04ADA}"/>
              </a:ext>
            </a:extLst>
          </p:cNvPr>
          <p:cNvSpPr>
            <a:spLocks noGrp="1"/>
          </p:cNvSpPr>
          <p:nvPr>
            <p:ph type="body" sz="quarter" idx="26" hasCustomPrompt="1"/>
          </p:nvPr>
        </p:nvSpPr>
        <p:spPr>
          <a:xfrm>
            <a:off x="4457913" y="2859346"/>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Title</a:t>
            </a:r>
          </a:p>
        </p:txBody>
      </p:sp>
      <p:sp>
        <p:nvSpPr>
          <p:cNvPr id="62" name="Text Placeholder 34">
            <a:extLst>
              <a:ext uri="{FF2B5EF4-FFF2-40B4-BE49-F238E27FC236}">
                <a16:creationId xmlns:a16="http://schemas.microsoft.com/office/drawing/2014/main" id="{176ACB83-5C75-D647-9B38-97940902CB62}"/>
              </a:ext>
            </a:extLst>
          </p:cNvPr>
          <p:cNvSpPr>
            <a:spLocks noGrp="1"/>
          </p:cNvSpPr>
          <p:nvPr>
            <p:ph type="body" sz="quarter" idx="27" hasCustomPrompt="1"/>
          </p:nvPr>
        </p:nvSpPr>
        <p:spPr>
          <a:xfrm>
            <a:off x="6326021" y="2543471"/>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Speaker name</a:t>
            </a:r>
          </a:p>
        </p:txBody>
      </p:sp>
      <p:sp>
        <p:nvSpPr>
          <p:cNvPr id="63" name="Text Placeholder 34">
            <a:extLst>
              <a:ext uri="{FF2B5EF4-FFF2-40B4-BE49-F238E27FC236}">
                <a16:creationId xmlns:a16="http://schemas.microsoft.com/office/drawing/2014/main" id="{12781DBA-DAFA-ED4E-B292-DCC908E64BE8}"/>
              </a:ext>
            </a:extLst>
          </p:cNvPr>
          <p:cNvSpPr>
            <a:spLocks noGrp="1"/>
          </p:cNvSpPr>
          <p:nvPr>
            <p:ph type="body" sz="quarter" idx="28" hasCustomPrompt="1"/>
          </p:nvPr>
        </p:nvSpPr>
        <p:spPr>
          <a:xfrm>
            <a:off x="6326021" y="2859346"/>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64" name="Text Placeholder 34">
            <a:extLst>
              <a:ext uri="{FF2B5EF4-FFF2-40B4-BE49-F238E27FC236}">
                <a16:creationId xmlns:a16="http://schemas.microsoft.com/office/drawing/2014/main" id="{26C51F1B-1C72-5D46-B596-80D6033F2B27}"/>
              </a:ext>
            </a:extLst>
          </p:cNvPr>
          <p:cNvSpPr>
            <a:spLocks noGrp="1"/>
          </p:cNvSpPr>
          <p:nvPr>
            <p:ph type="body" sz="quarter" idx="29" hasCustomPrompt="1"/>
          </p:nvPr>
        </p:nvSpPr>
        <p:spPr>
          <a:xfrm>
            <a:off x="8195456" y="2543471"/>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65" name="Text Placeholder 34">
            <a:extLst>
              <a:ext uri="{FF2B5EF4-FFF2-40B4-BE49-F238E27FC236}">
                <a16:creationId xmlns:a16="http://schemas.microsoft.com/office/drawing/2014/main" id="{C243DBC4-40B3-A64D-8D70-CE4B33387476}"/>
              </a:ext>
            </a:extLst>
          </p:cNvPr>
          <p:cNvSpPr>
            <a:spLocks noGrp="1"/>
          </p:cNvSpPr>
          <p:nvPr>
            <p:ph type="body" sz="quarter" idx="30" hasCustomPrompt="1"/>
          </p:nvPr>
        </p:nvSpPr>
        <p:spPr>
          <a:xfrm>
            <a:off x="8195456" y="2859346"/>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Title</a:t>
            </a:r>
          </a:p>
        </p:txBody>
      </p:sp>
      <p:sp>
        <p:nvSpPr>
          <p:cNvPr id="66" name="Text Placeholder 34">
            <a:extLst>
              <a:ext uri="{FF2B5EF4-FFF2-40B4-BE49-F238E27FC236}">
                <a16:creationId xmlns:a16="http://schemas.microsoft.com/office/drawing/2014/main" id="{EEB39F87-6246-CB44-82F9-7816660ED31A}"/>
              </a:ext>
            </a:extLst>
          </p:cNvPr>
          <p:cNvSpPr>
            <a:spLocks noGrp="1"/>
          </p:cNvSpPr>
          <p:nvPr>
            <p:ph type="body" sz="quarter" idx="32" hasCustomPrompt="1"/>
          </p:nvPr>
        </p:nvSpPr>
        <p:spPr>
          <a:xfrm>
            <a:off x="10062238" y="2543471"/>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67" name="Text Placeholder 34">
            <a:extLst>
              <a:ext uri="{FF2B5EF4-FFF2-40B4-BE49-F238E27FC236}">
                <a16:creationId xmlns:a16="http://schemas.microsoft.com/office/drawing/2014/main" id="{1CD51EB7-79F3-5E48-9572-A6BAF6A2570C}"/>
              </a:ext>
            </a:extLst>
          </p:cNvPr>
          <p:cNvSpPr>
            <a:spLocks noGrp="1"/>
          </p:cNvSpPr>
          <p:nvPr>
            <p:ph type="body" sz="quarter" idx="33" hasCustomPrompt="1"/>
          </p:nvPr>
        </p:nvSpPr>
        <p:spPr>
          <a:xfrm>
            <a:off x="10062238" y="2859346"/>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56" name="Text Placeholder 34">
            <a:extLst>
              <a:ext uri="{FF2B5EF4-FFF2-40B4-BE49-F238E27FC236}">
                <a16:creationId xmlns:a16="http://schemas.microsoft.com/office/drawing/2014/main" id="{059C56FF-7760-CD4F-9F5A-CBD5813E61D1}"/>
              </a:ext>
            </a:extLst>
          </p:cNvPr>
          <p:cNvSpPr>
            <a:spLocks noGrp="1"/>
          </p:cNvSpPr>
          <p:nvPr>
            <p:ph type="body" sz="quarter" idx="21" hasCustomPrompt="1"/>
          </p:nvPr>
        </p:nvSpPr>
        <p:spPr>
          <a:xfrm>
            <a:off x="4457913" y="533284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57" name="Text Placeholder 34">
            <a:extLst>
              <a:ext uri="{FF2B5EF4-FFF2-40B4-BE49-F238E27FC236}">
                <a16:creationId xmlns:a16="http://schemas.microsoft.com/office/drawing/2014/main" id="{A8EFD51E-98CA-6B4C-8379-CEFF08CAB7C7}"/>
              </a:ext>
            </a:extLst>
          </p:cNvPr>
          <p:cNvSpPr>
            <a:spLocks noGrp="1"/>
          </p:cNvSpPr>
          <p:nvPr>
            <p:ph type="body" sz="quarter" idx="22" hasCustomPrompt="1"/>
          </p:nvPr>
        </p:nvSpPr>
        <p:spPr>
          <a:xfrm>
            <a:off x="4457913" y="5648718"/>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58" name="Text Placeholder 34">
            <a:extLst>
              <a:ext uri="{FF2B5EF4-FFF2-40B4-BE49-F238E27FC236}">
                <a16:creationId xmlns:a16="http://schemas.microsoft.com/office/drawing/2014/main" id="{58022743-CCF1-334B-8B80-C5C5D853662E}"/>
              </a:ext>
            </a:extLst>
          </p:cNvPr>
          <p:cNvSpPr>
            <a:spLocks noGrp="1"/>
          </p:cNvSpPr>
          <p:nvPr>
            <p:ph type="body" sz="quarter" idx="23" hasCustomPrompt="1"/>
          </p:nvPr>
        </p:nvSpPr>
        <p:spPr>
          <a:xfrm>
            <a:off x="6323173" y="533284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59" name="Text Placeholder 34">
            <a:extLst>
              <a:ext uri="{FF2B5EF4-FFF2-40B4-BE49-F238E27FC236}">
                <a16:creationId xmlns:a16="http://schemas.microsoft.com/office/drawing/2014/main" id="{FA7090AC-B83C-5A44-8218-5A9E3E442951}"/>
              </a:ext>
            </a:extLst>
          </p:cNvPr>
          <p:cNvSpPr>
            <a:spLocks noGrp="1"/>
          </p:cNvSpPr>
          <p:nvPr>
            <p:ph type="body" sz="quarter" idx="24" hasCustomPrompt="1"/>
          </p:nvPr>
        </p:nvSpPr>
        <p:spPr>
          <a:xfrm>
            <a:off x="6323173" y="5648718"/>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29" name="Text Placeholder 34">
            <a:extLst>
              <a:ext uri="{FF2B5EF4-FFF2-40B4-BE49-F238E27FC236}">
                <a16:creationId xmlns:a16="http://schemas.microsoft.com/office/drawing/2014/main" id="{7AF8985B-40E4-B042-9FF8-46B4956588C0}"/>
              </a:ext>
            </a:extLst>
          </p:cNvPr>
          <p:cNvSpPr>
            <a:spLocks noGrp="1"/>
          </p:cNvSpPr>
          <p:nvPr>
            <p:ph type="body" sz="quarter" idx="36" hasCustomPrompt="1"/>
          </p:nvPr>
        </p:nvSpPr>
        <p:spPr>
          <a:xfrm>
            <a:off x="8195456" y="533284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30" name="Text Placeholder 34">
            <a:extLst>
              <a:ext uri="{FF2B5EF4-FFF2-40B4-BE49-F238E27FC236}">
                <a16:creationId xmlns:a16="http://schemas.microsoft.com/office/drawing/2014/main" id="{02854AD5-A250-AA4A-B47B-EAF4DB1D2A92}"/>
              </a:ext>
            </a:extLst>
          </p:cNvPr>
          <p:cNvSpPr>
            <a:spLocks noGrp="1"/>
          </p:cNvSpPr>
          <p:nvPr>
            <p:ph type="body" sz="quarter" idx="37" hasCustomPrompt="1"/>
          </p:nvPr>
        </p:nvSpPr>
        <p:spPr>
          <a:xfrm>
            <a:off x="8195456" y="5648718"/>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70" name="Picture Placeholder 18">
            <a:extLst>
              <a:ext uri="{FF2B5EF4-FFF2-40B4-BE49-F238E27FC236}">
                <a16:creationId xmlns:a16="http://schemas.microsoft.com/office/drawing/2014/main" id="{2FC392D1-D3EE-4E4E-A5DA-5B3D0EA39BF6}"/>
              </a:ext>
              <a:ext uri="{C183D7F6-B498-43B3-948B-1728B52AA6E4}">
                <adec:decorative xmlns:adec="http://schemas.microsoft.com/office/drawing/2017/decorative" val="1"/>
              </a:ext>
            </a:extLst>
          </p:cNvPr>
          <p:cNvSpPr>
            <a:spLocks noGrp="1"/>
          </p:cNvSpPr>
          <p:nvPr>
            <p:ph type="pic" sz="quarter" idx="15" hasCustomPrompt="1"/>
          </p:nvPr>
        </p:nvSpPr>
        <p:spPr>
          <a:xfrm>
            <a:off x="4683402" y="933242"/>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71" name="Picture Placeholder 18">
            <a:extLst>
              <a:ext uri="{FF2B5EF4-FFF2-40B4-BE49-F238E27FC236}">
                <a16:creationId xmlns:a16="http://schemas.microsoft.com/office/drawing/2014/main" id="{487A4A7F-86FE-7446-8D2B-D7FE25D73618}"/>
              </a:ext>
              <a:ext uri="{C183D7F6-B498-43B3-948B-1728B52AA6E4}">
                <adec:decorative xmlns:adec="http://schemas.microsoft.com/office/drawing/2017/decorative" val="1"/>
              </a:ext>
            </a:extLst>
          </p:cNvPr>
          <p:cNvSpPr>
            <a:spLocks noGrp="1"/>
          </p:cNvSpPr>
          <p:nvPr>
            <p:ph type="pic" sz="quarter" idx="34" hasCustomPrompt="1"/>
          </p:nvPr>
        </p:nvSpPr>
        <p:spPr>
          <a:xfrm>
            <a:off x="6551510" y="933242"/>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69" name="Picture Placeholder 18">
            <a:extLst>
              <a:ext uri="{FF2B5EF4-FFF2-40B4-BE49-F238E27FC236}">
                <a16:creationId xmlns:a16="http://schemas.microsoft.com/office/drawing/2014/main" id="{A80069BC-67F1-2940-AF4E-707A4AAA62FC}"/>
              </a:ext>
              <a:ext uri="{C183D7F6-B498-43B3-948B-1728B52AA6E4}">
                <adec:decorative xmlns:adec="http://schemas.microsoft.com/office/drawing/2017/decorative" val="1"/>
              </a:ext>
            </a:extLst>
          </p:cNvPr>
          <p:cNvSpPr>
            <a:spLocks noGrp="1"/>
          </p:cNvSpPr>
          <p:nvPr>
            <p:ph type="pic" sz="quarter" idx="14" hasCustomPrompt="1"/>
          </p:nvPr>
        </p:nvSpPr>
        <p:spPr>
          <a:xfrm>
            <a:off x="6510609" y="3722614"/>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68" name="Picture Placeholder 18">
            <a:extLst>
              <a:ext uri="{FF2B5EF4-FFF2-40B4-BE49-F238E27FC236}">
                <a16:creationId xmlns:a16="http://schemas.microsoft.com/office/drawing/2014/main" id="{D18DA4B8-262D-8649-A4B1-C03F0479FDB7}"/>
              </a:ext>
              <a:ext uri="{C183D7F6-B498-43B3-948B-1728B52AA6E4}">
                <adec:decorative xmlns:adec="http://schemas.microsoft.com/office/drawing/2017/decorative" val="1"/>
              </a:ext>
            </a:extLst>
          </p:cNvPr>
          <p:cNvSpPr>
            <a:spLocks noGrp="1"/>
          </p:cNvSpPr>
          <p:nvPr>
            <p:ph type="pic" sz="quarter" idx="13" hasCustomPrompt="1"/>
          </p:nvPr>
        </p:nvSpPr>
        <p:spPr>
          <a:xfrm>
            <a:off x="4683402" y="3722614"/>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72" name="Picture Placeholder 18">
            <a:extLst>
              <a:ext uri="{FF2B5EF4-FFF2-40B4-BE49-F238E27FC236}">
                <a16:creationId xmlns:a16="http://schemas.microsoft.com/office/drawing/2014/main" id="{71B15117-8721-2A40-9991-9DFC22E3043A}"/>
              </a:ext>
              <a:ext uri="{C183D7F6-B498-43B3-948B-1728B52AA6E4}">
                <adec:decorative xmlns:adec="http://schemas.microsoft.com/office/drawing/2017/decorative" val="1"/>
              </a:ext>
            </a:extLst>
          </p:cNvPr>
          <p:cNvSpPr>
            <a:spLocks noGrp="1"/>
          </p:cNvSpPr>
          <p:nvPr>
            <p:ph type="pic" sz="quarter" idx="35" hasCustomPrompt="1"/>
          </p:nvPr>
        </p:nvSpPr>
        <p:spPr>
          <a:xfrm>
            <a:off x="8381466" y="933242"/>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73" name="Picture Placeholder 18">
            <a:extLst>
              <a:ext uri="{FF2B5EF4-FFF2-40B4-BE49-F238E27FC236}">
                <a16:creationId xmlns:a16="http://schemas.microsoft.com/office/drawing/2014/main" id="{6ED02208-8A7D-5347-B6AD-DF3063DEF3E7}"/>
              </a:ext>
              <a:ext uri="{C183D7F6-B498-43B3-948B-1728B52AA6E4}">
                <adec:decorative xmlns:adec="http://schemas.microsoft.com/office/drawing/2017/decorative" val="1"/>
              </a:ext>
            </a:extLst>
          </p:cNvPr>
          <p:cNvSpPr>
            <a:spLocks noGrp="1"/>
          </p:cNvSpPr>
          <p:nvPr>
            <p:ph type="pic" sz="quarter" idx="31" hasCustomPrompt="1"/>
          </p:nvPr>
        </p:nvSpPr>
        <p:spPr>
          <a:xfrm>
            <a:off x="10287726" y="933242"/>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31" name="Picture Placeholder 18">
            <a:extLst>
              <a:ext uri="{FF2B5EF4-FFF2-40B4-BE49-F238E27FC236}">
                <a16:creationId xmlns:a16="http://schemas.microsoft.com/office/drawing/2014/main" id="{E00E3FF9-C98A-0146-BC72-C783DDC2EBE0}"/>
              </a:ext>
              <a:ext uri="{C183D7F6-B498-43B3-948B-1728B52AA6E4}">
                <adec:decorative xmlns:adec="http://schemas.microsoft.com/office/drawing/2017/decorative" val="1"/>
              </a:ext>
            </a:extLst>
          </p:cNvPr>
          <p:cNvSpPr>
            <a:spLocks noGrp="1"/>
          </p:cNvSpPr>
          <p:nvPr>
            <p:ph type="pic" sz="quarter" idx="38" hasCustomPrompt="1"/>
          </p:nvPr>
        </p:nvSpPr>
        <p:spPr>
          <a:xfrm>
            <a:off x="8381466" y="3722614"/>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32" name="Folded Corner 31">
            <a:extLst>
              <a:ext uri="{FF2B5EF4-FFF2-40B4-BE49-F238E27FC236}">
                <a16:creationId xmlns:a16="http://schemas.microsoft.com/office/drawing/2014/main" id="{078E95F8-6135-2041-B063-EF339D1D8085}"/>
              </a:ext>
              <a:ext uri="{C183D7F6-B498-43B3-948B-1728B52AA6E4}">
                <adec:decorative xmlns:adec="http://schemas.microsoft.com/office/drawing/2017/decorative" val="1"/>
              </a:ext>
            </a:extLst>
          </p:cNvPr>
          <p:cNvSpPr/>
          <p:nvPr userDrawn="1"/>
        </p:nvSpPr>
        <p:spPr>
          <a:xfrm>
            <a:off x="-1" y="-1562100"/>
            <a:ext cx="4800769" cy="135776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Org chart layout option one. Drag and drop teammates into image placeholders. You will need to crop to circle under Picture Format tab. After, under Crop option, change ratio to 1:1 for an symmetric circle.</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 </a:t>
            </a:r>
            <a:r>
              <a:rPr lang="en-US" sz="1200" b="0" dirty="0">
                <a:solidFill>
                  <a:schemeClr val="tx1"/>
                </a:solidFill>
                <a:latin typeface="Source Sans Pro" charset="0"/>
                <a:ea typeface="Source Sans Pro" charset="0"/>
                <a:cs typeface="Source Sans Pro" charset="0"/>
              </a:rPr>
              <a:t>Use clear headshots with consistent sized heads when possible.</a:t>
            </a:r>
            <a:endParaRPr lang="en-US" sz="1200" b="1"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0890822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rg chart split title">
    <p:spTree>
      <p:nvGrpSpPr>
        <p:cNvPr id="1" name=""/>
        <p:cNvGrpSpPr/>
        <p:nvPr/>
      </p:nvGrpSpPr>
      <p:grpSpPr>
        <a:xfrm>
          <a:off x="0" y="0"/>
          <a:ext cx="0" cy="0"/>
          <a:chOff x="0" y="0"/>
          <a:chExt cx="0" cy="0"/>
        </a:xfrm>
      </p:grpSpPr>
      <p:sp>
        <p:nvSpPr>
          <p:cNvPr id="55" name="Title Placeholder 1">
            <a:extLst>
              <a:ext uri="{FF2B5EF4-FFF2-40B4-BE49-F238E27FC236}">
                <a16:creationId xmlns:a16="http://schemas.microsoft.com/office/drawing/2014/main" id="{609903B5-FE6E-E944-8B07-95F6274CD8EC}"/>
              </a:ext>
            </a:extLst>
          </p:cNvPr>
          <p:cNvSpPr>
            <a:spLocks noGrp="1"/>
          </p:cNvSpPr>
          <p:nvPr>
            <p:ph type="title" hasCustomPrompt="1"/>
          </p:nvPr>
        </p:nvSpPr>
        <p:spPr>
          <a:xfrm>
            <a:off x="5023078" y="1219200"/>
            <a:ext cx="6391661" cy="967006"/>
          </a:xfrm>
          <a:prstGeom prst="rect">
            <a:avLst/>
          </a:prstGeom>
        </p:spPr>
        <p:txBody>
          <a:bodyPr vert="horz" lIns="91440" tIns="45720" rIns="91440" bIns="45720" rtlCol="0" anchor="b" anchorCtr="0">
            <a:noAutofit/>
          </a:bodyPr>
          <a:lstStyle>
            <a:lvl1pPr>
              <a:defRPr sz="4399">
                <a:solidFill>
                  <a:schemeClr val="accent2"/>
                </a:solidFill>
              </a:defRPr>
            </a:lvl1pPr>
          </a:lstStyle>
          <a:p>
            <a:r>
              <a:rPr lang="en-US" dirty="0"/>
              <a:t>Enter chart title here</a:t>
            </a:r>
          </a:p>
        </p:txBody>
      </p:sp>
      <p:sp>
        <p:nvSpPr>
          <p:cNvPr id="54" name="Text Placeholder 8">
            <a:extLst>
              <a:ext uri="{FF2B5EF4-FFF2-40B4-BE49-F238E27FC236}">
                <a16:creationId xmlns:a16="http://schemas.microsoft.com/office/drawing/2014/main" id="{A4521267-49E5-9546-94F8-3204666B8F1D}"/>
              </a:ext>
            </a:extLst>
          </p:cNvPr>
          <p:cNvSpPr>
            <a:spLocks noGrp="1"/>
          </p:cNvSpPr>
          <p:nvPr>
            <p:ph type="body" sz="quarter" idx="17" hasCustomPrompt="1"/>
          </p:nvPr>
        </p:nvSpPr>
        <p:spPr>
          <a:xfrm>
            <a:off x="5019920" y="2231926"/>
            <a:ext cx="6391662" cy="854174"/>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description here</a:t>
            </a:r>
          </a:p>
        </p:txBody>
      </p:sp>
      <p:sp>
        <p:nvSpPr>
          <p:cNvPr id="28" name="Rectangle 27">
            <a:extLst>
              <a:ext uri="{FF2B5EF4-FFF2-40B4-BE49-F238E27FC236}">
                <a16:creationId xmlns:a16="http://schemas.microsoft.com/office/drawing/2014/main" id="{36E71A67-6C08-7E48-923A-8FA985616A72}"/>
              </a:ext>
              <a:ext uri="{C183D7F6-B498-43B3-948B-1728B52AA6E4}">
                <adec:decorative xmlns:adec="http://schemas.microsoft.com/office/drawing/2017/decorative" val="1"/>
              </a:ext>
            </a:extLst>
          </p:cNvPr>
          <p:cNvSpPr/>
          <p:nvPr userDrawn="1"/>
        </p:nvSpPr>
        <p:spPr>
          <a:xfrm>
            <a:off x="4101344" y="1066800"/>
            <a:ext cx="13714" cy="2057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 name="Text Placeholder 34">
            <a:extLst>
              <a:ext uri="{FF2B5EF4-FFF2-40B4-BE49-F238E27FC236}">
                <a16:creationId xmlns:a16="http://schemas.microsoft.com/office/drawing/2014/main" id="{EF4E4B4F-95CF-9949-B25E-5FA454304EE0}"/>
              </a:ext>
            </a:extLst>
          </p:cNvPr>
          <p:cNvSpPr>
            <a:spLocks noGrp="1"/>
          </p:cNvSpPr>
          <p:nvPr>
            <p:ph type="body" sz="quarter" idx="19" hasCustomPrompt="1"/>
          </p:nvPr>
        </p:nvSpPr>
        <p:spPr>
          <a:xfrm>
            <a:off x="1235612" y="2801408"/>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517B563B-DAA7-0040-9D2A-712251BC643B}"/>
              </a:ext>
            </a:extLst>
          </p:cNvPr>
          <p:cNvSpPr>
            <a:spLocks noGrp="1"/>
          </p:cNvSpPr>
          <p:nvPr>
            <p:ph type="body" sz="quarter" idx="20" hasCustomPrompt="1"/>
          </p:nvPr>
        </p:nvSpPr>
        <p:spPr>
          <a:xfrm>
            <a:off x="1235612" y="3117283"/>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56" name="Text Placeholder 34">
            <a:extLst>
              <a:ext uri="{FF2B5EF4-FFF2-40B4-BE49-F238E27FC236}">
                <a16:creationId xmlns:a16="http://schemas.microsoft.com/office/drawing/2014/main" id="{059C56FF-7760-CD4F-9F5A-CBD5813E61D1}"/>
              </a:ext>
            </a:extLst>
          </p:cNvPr>
          <p:cNvSpPr>
            <a:spLocks noGrp="1"/>
          </p:cNvSpPr>
          <p:nvPr>
            <p:ph type="body" sz="quarter" idx="21" hasCustomPrompt="1"/>
          </p:nvPr>
        </p:nvSpPr>
        <p:spPr>
          <a:xfrm>
            <a:off x="525777" y="5600700"/>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57" name="Text Placeholder 34">
            <a:extLst>
              <a:ext uri="{FF2B5EF4-FFF2-40B4-BE49-F238E27FC236}">
                <a16:creationId xmlns:a16="http://schemas.microsoft.com/office/drawing/2014/main" id="{A8EFD51E-98CA-6B4C-8379-CEFF08CAB7C7}"/>
              </a:ext>
            </a:extLst>
          </p:cNvPr>
          <p:cNvSpPr>
            <a:spLocks noGrp="1"/>
          </p:cNvSpPr>
          <p:nvPr>
            <p:ph type="body" sz="quarter" idx="22" hasCustomPrompt="1"/>
          </p:nvPr>
        </p:nvSpPr>
        <p:spPr>
          <a:xfrm>
            <a:off x="525777" y="5916576"/>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58" name="Text Placeholder 34">
            <a:extLst>
              <a:ext uri="{FF2B5EF4-FFF2-40B4-BE49-F238E27FC236}">
                <a16:creationId xmlns:a16="http://schemas.microsoft.com/office/drawing/2014/main" id="{58022743-CCF1-334B-8B80-C5C5D853662E}"/>
              </a:ext>
            </a:extLst>
          </p:cNvPr>
          <p:cNvSpPr>
            <a:spLocks noGrp="1"/>
          </p:cNvSpPr>
          <p:nvPr>
            <p:ph type="body" sz="quarter" idx="23" hasCustomPrompt="1"/>
          </p:nvPr>
        </p:nvSpPr>
        <p:spPr>
          <a:xfrm>
            <a:off x="2387178" y="5600700"/>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59" name="Text Placeholder 34">
            <a:extLst>
              <a:ext uri="{FF2B5EF4-FFF2-40B4-BE49-F238E27FC236}">
                <a16:creationId xmlns:a16="http://schemas.microsoft.com/office/drawing/2014/main" id="{FA7090AC-B83C-5A44-8218-5A9E3E442951}"/>
              </a:ext>
            </a:extLst>
          </p:cNvPr>
          <p:cNvSpPr>
            <a:spLocks noGrp="1"/>
          </p:cNvSpPr>
          <p:nvPr>
            <p:ph type="body" sz="quarter" idx="24" hasCustomPrompt="1"/>
          </p:nvPr>
        </p:nvSpPr>
        <p:spPr>
          <a:xfrm>
            <a:off x="2387178" y="5916576"/>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60" name="Text Placeholder 34">
            <a:extLst>
              <a:ext uri="{FF2B5EF4-FFF2-40B4-BE49-F238E27FC236}">
                <a16:creationId xmlns:a16="http://schemas.microsoft.com/office/drawing/2014/main" id="{258DB4FE-A860-6042-8299-B518825463A6}"/>
              </a:ext>
            </a:extLst>
          </p:cNvPr>
          <p:cNvSpPr>
            <a:spLocks noGrp="1"/>
          </p:cNvSpPr>
          <p:nvPr>
            <p:ph type="body" sz="quarter" idx="25" hasCustomPrompt="1"/>
          </p:nvPr>
        </p:nvSpPr>
        <p:spPr>
          <a:xfrm>
            <a:off x="4255286" y="5600700"/>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61" name="Text Placeholder 34">
            <a:extLst>
              <a:ext uri="{FF2B5EF4-FFF2-40B4-BE49-F238E27FC236}">
                <a16:creationId xmlns:a16="http://schemas.microsoft.com/office/drawing/2014/main" id="{A6352CB0-58CB-B045-A059-8B2A28F04ADA}"/>
              </a:ext>
            </a:extLst>
          </p:cNvPr>
          <p:cNvSpPr>
            <a:spLocks noGrp="1"/>
          </p:cNvSpPr>
          <p:nvPr>
            <p:ph type="body" sz="quarter" idx="26" hasCustomPrompt="1"/>
          </p:nvPr>
        </p:nvSpPr>
        <p:spPr>
          <a:xfrm>
            <a:off x="4255286" y="5916576"/>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62" name="Text Placeholder 34">
            <a:extLst>
              <a:ext uri="{FF2B5EF4-FFF2-40B4-BE49-F238E27FC236}">
                <a16:creationId xmlns:a16="http://schemas.microsoft.com/office/drawing/2014/main" id="{176ACB83-5C75-D647-9B38-97940902CB62}"/>
              </a:ext>
            </a:extLst>
          </p:cNvPr>
          <p:cNvSpPr>
            <a:spLocks noGrp="1"/>
          </p:cNvSpPr>
          <p:nvPr>
            <p:ph type="body" sz="quarter" idx="27" hasCustomPrompt="1"/>
          </p:nvPr>
        </p:nvSpPr>
        <p:spPr>
          <a:xfrm>
            <a:off x="6123395" y="5600700"/>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63" name="Text Placeholder 34">
            <a:extLst>
              <a:ext uri="{FF2B5EF4-FFF2-40B4-BE49-F238E27FC236}">
                <a16:creationId xmlns:a16="http://schemas.microsoft.com/office/drawing/2014/main" id="{12781DBA-DAFA-ED4E-B292-DCC908E64BE8}"/>
              </a:ext>
            </a:extLst>
          </p:cNvPr>
          <p:cNvSpPr>
            <a:spLocks noGrp="1"/>
          </p:cNvSpPr>
          <p:nvPr>
            <p:ph type="body" sz="quarter" idx="28" hasCustomPrompt="1"/>
          </p:nvPr>
        </p:nvSpPr>
        <p:spPr>
          <a:xfrm>
            <a:off x="6123395" y="5916576"/>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64" name="Text Placeholder 34">
            <a:extLst>
              <a:ext uri="{FF2B5EF4-FFF2-40B4-BE49-F238E27FC236}">
                <a16:creationId xmlns:a16="http://schemas.microsoft.com/office/drawing/2014/main" id="{26C51F1B-1C72-5D46-B596-80D6033F2B27}"/>
              </a:ext>
            </a:extLst>
          </p:cNvPr>
          <p:cNvSpPr>
            <a:spLocks noGrp="1"/>
          </p:cNvSpPr>
          <p:nvPr>
            <p:ph type="body" sz="quarter" idx="29" hasCustomPrompt="1"/>
          </p:nvPr>
        </p:nvSpPr>
        <p:spPr>
          <a:xfrm>
            <a:off x="7991503" y="5600700"/>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65" name="Text Placeholder 34">
            <a:extLst>
              <a:ext uri="{FF2B5EF4-FFF2-40B4-BE49-F238E27FC236}">
                <a16:creationId xmlns:a16="http://schemas.microsoft.com/office/drawing/2014/main" id="{C243DBC4-40B3-A64D-8D70-CE4B33387476}"/>
              </a:ext>
            </a:extLst>
          </p:cNvPr>
          <p:cNvSpPr>
            <a:spLocks noGrp="1"/>
          </p:cNvSpPr>
          <p:nvPr>
            <p:ph type="body" sz="quarter" idx="30" hasCustomPrompt="1"/>
          </p:nvPr>
        </p:nvSpPr>
        <p:spPr>
          <a:xfrm>
            <a:off x="7991503" y="5916576"/>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66" name="Text Placeholder 34">
            <a:extLst>
              <a:ext uri="{FF2B5EF4-FFF2-40B4-BE49-F238E27FC236}">
                <a16:creationId xmlns:a16="http://schemas.microsoft.com/office/drawing/2014/main" id="{EEB39F87-6246-CB44-82F9-7816660ED31A}"/>
              </a:ext>
            </a:extLst>
          </p:cNvPr>
          <p:cNvSpPr>
            <a:spLocks noGrp="1"/>
          </p:cNvSpPr>
          <p:nvPr>
            <p:ph type="body" sz="quarter" idx="32" hasCustomPrompt="1"/>
          </p:nvPr>
        </p:nvSpPr>
        <p:spPr>
          <a:xfrm>
            <a:off x="9859611" y="5600700"/>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67" name="Text Placeholder 34">
            <a:extLst>
              <a:ext uri="{FF2B5EF4-FFF2-40B4-BE49-F238E27FC236}">
                <a16:creationId xmlns:a16="http://schemas.microsoft.com/office/drawing/2014/main" id="{1CD51EB7-79F3-5E48-9572-A6BAF6A2570C}"/>
              </a:ext>
            </a:extLst>
          </p:cNvPr>
          <p:cNvSpPr>
            <a:spLocks noGrp="1"/>
          </p:cNvSpPr>
          <p:nvPr>
            <p:ph type="body" sz="quarter" idx="33" hasCustomPrompt="1"/>
          </p:nvPr>
        </p:nvSpPr>
        <p:spPr>
          <a:xfrm>
            <a:off x="9859611" y="5916576"/>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51" name="Picture Placeholder 18">
            <a:extLst>
              <a:ext uri="{FF2B5EF4-FFF2-40B4-BE49-F238E27FC236}">
                <a16:creationId xmlns:a16="http://schemas.microsoft.com/office/drawing/2014/main" id="{36992F3D-C2CF-A647-83E6-F05AC9BBFF7D}"/>
              </a:ext>
              <a:ext uri="{C183D7F6-B498-43B3-948B-1728B52AA6E4}">
                <adec:decorative xmlns:adec="http://schemas.microsoft.com/office/drawing/2017/decorative" val="1"/>
              </a:ext>
            </a:extLst>
          </p:cNvPr>
          <p:cNvSpPr>
            <a:spLocks noGrp="1"/>
          </p:cNvSpPr>
          <p:nvPr>
            <p:ph type="pic" sz="quarter" idx="11" hasCustomPrompt="1"/>
          </p:nvPr>
        </p:nvSpPr>
        <p:spPr>
          <a:xfrm>
            <a:off x="1461101" y="949155"/>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600">
                <a:solidFill>
                  <a:schemeClr val="accent6"/>
                </a:solidFill>
              </a:defRPr>
            </a:lvl1pPr>
          </a:lstStyle>
          <a:p>
            <a:r>
              <a:rPr lang="en-US" dirty="0"/>
              <a:t>Drag and drop image here</a:t>
            </a:r>
          </a:p>
        </p:txBody>
      </p:sp>
      <p:sp>
        <p:nvSpPr>
          <p:cNvPr id="68" name="Picture Placeholder 18">
            <a:extLst>
              <a:ext uri="{FF2B5EF4-FFF2-40B4-BE49-F238E27FC236}">
                <a16:creationId xmlns:a16="http://schemas.microsoft.com/office/drawing/2014/main" id="{D18DA4B8-262D-8649-A4B1-C03F0479FDB7}"/>
              </a:ext>
              <a:ext uri="{C183D7F6-B498-43B3-948B-1728B52AA6E4}">
                <adec:decorative xmlns:adec="http://schemas.microsoft.com/office/drawing/2017/decorative" val="1"/>
              </a:ext>
            </a:extLst>
          </p:cNvPr>
          <p:cNvSpPr>
            <a:spLocks noGrp="1"/>
          </p:cNvSpPr>
          <p:nvPr>
            <p:ph type="pic" sz="quarter" idx="13" hasCustomPrompt="1"/>
          </p:nvPr>
        </p:nvSpPr>
        <p:spPr>
          <a:xfrm>
            <a:off x="751266" y="3990472"/>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69" name="Picture Placeholder 18">
            <a:extLst>
              <a:ext uri="{FF2B5EF4-FFF2-40B4-BE49-F238E27FC236}">
                <a16:creationId xmlns:a16="http://schemas.microsoft.com/office/drawing/2014/main" id="{A80069BC-67F1-2940-AF4E-707A4AAA62FC}"/>
              </a:ext>
              <a:ext uri="{C183D7F6-B498-43B3-948B-1728B52AA6E4}">
                <adec:decorative xmlns:adec="http://schemas.microsoft.com/office/drawing/2017/decorative" val="1"/>
              </a:ext>
            </a:extLst>
          </p:cNvPr>
          <p:cNvSpPr>
            <a:spLocks noGrp="1"/>
          </p:cNvSpPr>
          <p:nvPr>
            <p:ph type="pic" sz="quarter" idx="14" hasCustomPrompt="1"/>
          </p:nvPr>
        </p:nvSpPr>
        <p:spPr>
          <a:xfrm>
            <a:off x="2574614" y="3990472"/>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70" name="Picture Placeholder 18">
            <a:extLst>
              <a:ext uri="{FF2B5EF4-FFF2-40B4-BE49-F238E27FC236}">
                <a16:creationId xmlns:a16="http://schemas.microsoft.com/office/drawing/2014/main" id="{2FC392D1-D3EE-4E4E-A5DA-5B3D0EA39BF6}"/>
              </a:ext>
              <a:ext uri="{C183D7F6-B498-43B3-948B-1728B52AA6E4}">
                <adec:decorative xmlns:adec="http://schemas.microsoft.com/office/drawing/2017/decorative" val="1"/>
              </a:ext>
            </a:extLst>
          </p:cNvPr>
          <p:cNvSpPr>
            <a:spLocks noGrp="1"/>
          </p:cNvSpPr>
          <p:nvPr>
            <p:ph type="pic" sz="quarter" idx="15" hasCustomPrompt="1"/>
          </p:nvPr>
        </p:nvSpPr>
        <p:spPr>
          <a:xfrm>
            <a:off x="4480775" y="3990472"/>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71" name="Picture Placeholder 18">
            <a:extLst>
              <a:ext uri="{FF2B5EF4-FFF2-40B4-BE49-F238E27FC236}">
                <a16:creationId xmlns:a16="http://schemas.microsoft.com/office/drawing/2014/main" id="{487A4A7F-86FE-7446-8D2B-D7FE25D73618}"/>
              </a:ext>
              <a:ext uri="{C183D7F6-B498-43B3-948B-1728B52AA6E4}">
                <adec:decorative xmlns:adec="http://schemas.microsoft.com/office/drawing/2017/decorative" val="1"/>
              </a:ext>
            </a:extLst>
          </p:cNvPr>
          <p:cNvSpPr>
            <a:spLocks noGrp="1"/>
          </p:cNvSpPr>
          <p:nvPr>
            <p:ph type="pic" sz="quarter" idx="34" hasCustomPrompt="1"/>
          </p:nvPr>
        </p:nvSpPr>
        <p:spPr>
          <a:xfrm>
            <a:off x="6348883" y="3990472"/>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72" name="Picture Placeholder 18">
            <a:extLst>
              <a:ext uri="{FF2B5EF4-FFF2-40B4-BE49-F238E27FC236}">
                <a16:creationId xmlns:a16="http://schemas.microsoft.com/office/drawing/2014/main" id="{71B15117-8721-2A40-9991-9DFC22E3043A}"/>
              </a:ext>
              <a:ext uri="{C183D7F6-B498-43B3-948B-1728B52AA6E4}">
                <adec:decorative xmlns:adec="http://schemas.microsoft.com/office/drawing/2017/decorative" val="1"/>
              </a:ext>
            </a:extLst>
          </p:cNvPr>
          <p:cNvSpPr>
            <a:spLocks noGrp="1"/>
          </p:cNvSpPr>
          <p:nvPr>
            <p:ph type="pic" sz="quarter" idx="35" hasCustomPrompt="1"/>
          </p:nvPr>
        </p:nvSpPr>
        <p:spPr>
          <a:xfrm>
            <a:off x="8216992" y="3990472"/>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73" name="Picture Placeholder 18">
            <a:extLst>
              <a:ext uri="{FF2B5EF4-FFF2-40B4-BE49-F238E27FC236}">
                <a16:creationId xmlns:a16="http://schemas.microsoft.com/office/drawing/2014/main" id="{6ED02208-8A7D-5347-B6AD-DF3063DEF3E7}"/>
              </a:ext>
              <a:ext uri="{C183D7F6-B498-43B3-948B-1728B52AA6E4}">
                <adec:decorative xmlns:adec="http://schemas.microsoft.com/office/drawing/2017/decorative" val="1"/>
              </a:ext>
            </a:extLst>
          </p:cNvPr>
          <p:cNvSpPr>
            <a:spLocks noGrp="1"/>
          </p:cNvSpPr>
          <p:nvPr>
            <p:ph type="pic" sz="quarter" idx="31" hasCustomPrompt="1"/>
          </p:nvPr>
        </p:nvSpPr>
        <p:spPr>
          <a:xfrm>
            <a:off x="10085100" y="3990472"/>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27" name="Folded Corner 26">
            <a:extLst>
              <a:ext uri="{FF2B5EF4-FFF2-40B4-BE49-F238E27FC236}">
                <a16:creationId xmlns:a16="http://schemas.microsoft.com/office/drawing/2014/main" id="{4B7BC363-E585-D946-AE27-F2C0DE3B690B}"/>
              </a:ext>
              <a:ext uri="{C183D7F6-B498-43B3-948B-1728B52AA6E4}">
                <adec:decorative xmlns:adec="http://schemas.microsoft.com/office/drawing/2017/decorative" val="1"/>
              </a:ext>
            </a:extLst>
          </p:cNvPr>
          <p:cNvSpPr/>
          <p:nvPr userDrawn="1"/>
        </p:nvSpPr>
        <p:spPr>
          <a:xfrm>
            <a:off x="-6133" y="-1485900"/>
            <a:ext cx="4800769" cy="128156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Org chart layout option one. Drag and drop teammates into image placeholders. You will need to crop to circle under Picture Format tab. After, under Crop option, change ratio to 1:1 for an symmetric circle.</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 </a:t>
            </a:r>
            <a:r>
              <a:rPr lang="en-US" sz="1200" b="0" dirty="0">
                <a:solidFill>
                  <a:schemeClr val="tx1"/>
                </a:solidFill>
                <a:latin typeface="Source Sans Pro" charset="0"/>
                <a:ea typeface="Source Sans Pro" charset="0"/>
                <a:cs typeface="Source Sans Pro" charset="0"/>
              </a:rPr>
              <a:t>Use clear headshots with consistent sized heads when possible.</a:t>
            </a:r>
            <a:endParaRPr lang="en-US" sz="1200" b="1"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8416709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rg chart small">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chart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720754" y="1214657"/>
            <a:ext cx="10667299" cy="349739"/>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here</a:t>
            </a:r>
          </a:p>
        </p:txBody>
      </p:sp>
      <p:sp>
        <p:nvSpPr>
          <p:cNvPr id="52" name="Text Placeholder 34">
            <a:extLst>
              <a:ext uri="{FF2B5EF4-FFF2-40B4-BE49-F238E27FC236}">
                <a16:creationId xmlns:a16="http://schemas.microsoft.com/office/drawing/2014/main" id="{43AFA908-8785-AE4E-A7E5-14692CE3B415}"/>
              </a:ext>
            </a:extLst>
          </p:cNvPr>
          <p:cNvSpPr>
            <a:spLocks noGrp="1"/>
          </p:cNvSpPr>
          <p:nvPr>
            <p:ph type="body" sz="quarter" idx="38" hasCustomPrompt="1"/>
          </p:nvPr>
        </p:nvSpPr>
        <p:spPr>
          <a:xfrm>
            <a:off x="5198960" y="3281647"/>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3AFF3702-4A57-554C-A980-8A4FF58DA179}"/>
              </a:ext>
            </a:extLst>
          </p:cNvPr>
          <p:cNvSpPr>
            <a:spLocks noGrp="1"/>
          </p:cNvSpPr>
          <p:nvPr>
            <p:ph type="body" sz="quarter" idx="39" hasCustomPrompt="1"/>
          </p:nvPr>
        </p:nvSpPr>
        <p:spPr>
          <a:xfrm>
            <a:off x="5198960" y="3597522"/>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25" name="Text Placeholder 34">
            <a:extLst>
              <a:ext uri="{FF2B5EF4-FFF2-40B4-BE49-F238E27FC236}">
                <a16:creationId xmlns:a16="http://schemas.microsoft.com/office/drawing/2014/main" id="{EEA5E56B-4E28-8343-80CE-44CD2796EFD9}"/>
              </a:ext>
            </a:extLst>
          </p:cNvPr>
          <p:cNvSpPr>
            <a:spLocks noGrp="1"/>
          </p:cNvSpPr>
          <p:nvPr>
            <p:ph type="body" sz="quarter" idx="21" hasCustomPrompt="1"/>
          </p:nvPr>
        </p:nvSpPr>
        <p:spPr>
          <a:xfrm>
            <a:off x="2387178" y="588605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26" name="Text Placeholder 34">
            <a:extLst>
              <a:ext uri="{FF2B5EF4-FFF2-40B4-BE49-F238E27FC236}">
                <a16:creationId xmlns:a16="http://schemas.microsoft.com/office/drawing/2014/main" id="{9B810466-682E-164F-ADE1-D79442C6AB45}"/>
              </a:ext>
            </a:extLst>
          </p:cNvPr>
          <p:cNvSpPr>
            <a:spLocks noGrp="1"/>
          </p:cNvSpPr>
          <p:nvPr>
            <p:ph type="body" sz="quarter" idx="22" hasCustomPrompt="1"/>
          </p:nvPr>
        </p:nvSpPr>
        <p:spPr>
          <a:xfrm>
            <a:off x="2387178" y="6201929"/>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27" name="Text Placeholder 34">
            <a:extLst>
              <a:ext uri="{FF2B5EF4-FFF2-40B4-BE49-F238E27FC236}">
                <a16:creationId xmlns:a16="http://schemas.microsoft.com/office/drawing/2014/main" id="{4307521D-8395-1648-871F-F9B535A5CAFA}"/>
              </a:ext>
            </a:extLst>
          </p:cNvPr>
          <p:cNvSpPr>
            <a:spLocks noGrp="1"/>
          </p:cNvSpPr>
          <p:nvPr>
            <p:ph type="body" sz="quarter" idx="23" hasCustomPrompt="1"/>
          </p:nvPr>
        </p:nvSpPr>
        <p:spPr>
          <a:xfrm>
            <a:off x="4255286" y="588605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28" name="Text Placeholder 34">
            <a:extLst>
              <a:ext uri="{FF2B5EF4-FFF2-40B4-BE49-F238E27FC236}">
                <a16:creationId xmlns:a16="http://schemas.microsoft.com/office/drawing/2014/main" id="{2D43B465-C13A-C34E-8D9F-7163D24FCBFC}"/>
              </a:ext>
            </a:extLst>
          </p:cNvPr>
          <p:cNvSpPr>
            <a:spLocks noGrp="1"/>
          </p:cNvSpPr>
          <p:nvPr>
            <p:ph type="body" sz="quarter" idx="24" hasCustomPrompt="1"/>
          </p:nvPr>
        </p:nvSpPr>
        <p:spPr>
          <a:xfrm>
            <a:off x="4255286" y="6201929"/>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32" name="Text Placeholder 34">
            <a:extLst>
              <a:ext uri="{FF2B5EF4-FFF2-40B4-BE49-F238E27FC236}">
                <a16:creationId xmlns:a16="http://schemas.microsoft.com/office/drawing/2014/main" id="{4E34D59A-F510-2F4B-9861-21E1F7A80747}"/>
              </a:ext>
            </a:extLst>
          </p:cNvPr>
          <p:cNvSpPr>
            <a:spLocks noGrp="1"/>
          </p:cNvSpPr>
          <p:nvPr>
            <p:ph type="body" sz="quarter" idx="26" hasCustomPrompt="1"/>
          </p:nvPr>
        </p:nvSpPr>
        <p:spPr>
          <a:xfrm>
            <a:off x="6123395" y="588605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34" name="Text Placeholder 34">
            <a:extLst>
              <a:ext uri="{FF2B5EF4-FFF2-40B4-BE49-F238E27FC236}">
                <a16:creationId xmlns:a16="http://schemas.microsoft.com/office/drawing/2014/main" id="{F5D17976-A799-0749-87F9-D1C82C7C8316}"/>
              </a:ext>
            </a:extLst>
          </p:cNvPr>
          <p:cNvSpPr>
            <a:spLocks noGrp="1"/>
          </p:cNvSpPr>
          <p:nvPr>
            <p:ph type="body" sz="quarter" idx="27" hasCustomPrompt="1"/>
          </p:nvPr>
        </p:nvSpPr>
        <p:spPr>
          <a:xfrm>
            <a:off x="6123395" y="6201929"/>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F44BE0CC-E747-9C45-AFC3-35A6554C4B46}"/>
              </a:ext>
            </a:extLst>
          </p:cNvPr>
          <p:cNvSpPr>
            <a:spLocks noGrp="1"/>
          </p:cNvSpPr>
          <p:nvPr>
            <p:ph type="body" sz="quarter" idx="29" hasCustomPrompt="1"/>
          </p:nvPr>
        </p:nvSpPr>
        <p:spPr>
          <a:xfrm>
            <a:off x="7991503" y="588605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E542445D-B830-8343-915E-EB1103E28311}"/>
              </a:ext>
            </a:extLst>
          </p:cNvPr>
          <p:cNvSpPr>
            <a:spLocks noGrp="1"/>
          </p:cNvSpPr>
          <p:nvPr>
            <p:ph type="body" sz="quarter" idx="30" hasCustomPrompt="1"/>
          </p:nvPr>
        </p:nvSpPr>
        <p:spPr>
          <a:xfrm>
            <a:off x="7991503" y="6201929"/>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cxnSp>
        <p:nvCxnSpPr>
          <p:cNvPr id="3" name="Straight Connector 2">
            <a:extLst>
              <a:ext uri="{FF2B5EF4-FFF2-40B4-BE49-F238E27FC236}">
                <a16:creationId xmlns:a16="http://schemas.microsoft.com/office/drawing/2014/main" id="{893A1DD1-A72A-4E4D-81B9-59AAE32BB728}"/>
              </a:ext>
              <a:ext uri="{C183D7F6-B498-43B3-948B-1728B52AA6E4}">
                <adec:decorative xmlns:adec="http://schemas.microsoft.com/office/drawing/2017/decorative" val="1"/>
              </a:ext>
            </a:extLst>
          </p:cNvPr>
          <p:cNvCxnSpPr>
            <a:cxnSpLocks/>
          </p:cNvCxnSpPr>
          <p:nvPr/>
        </p:nvCxnSpPr>
        <p:spPr>
          <a:xfrm>
            <a:off x="3238444" y="4011207"/>
            <a:ext cx="5670179"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6DBC577-0223-2141-86EF-F98AFCB60D66}"/>
              </a:ext>
              <a:ext uri="{C183D7F6-B498-43B3-948B-1728B52AA6E4}">
                <adec:decorative xmlns:adec="http://schemas.microsoft.com/office/drawing/2017/decorative" val="1"/>
              </a:ext>
            </a:extLst>
          </p:cNvPr>
          <p:cNvCxnSpPr/>
          <p:nvPr/>
        </p:nvCxnSpPr>
        <p:spPr>
          <a:xfrm>
            <a:off x="3238443" y="4011207"/>
            <a:ext cx="0" cy="116656"/>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id="{CB3AF1ED-41CC-A74D-AB95-CFE029D4060B}"/>
              </a:ext>
              <a:ext uri="{C183D7F6-B498-43B3-948B-1728B52AA6E4}">
                <adec:decorative xmlns:adec="http://schemas.microsoft.com/office/drawing/2017/decorative" val="1"/>
              </a:ext>
            </a:extLst>
          </p:cNvPr>
          <p:cNvCxnSpPr>
            <a:cxnSpLocks/>
          </p:cNvCxnSpPr>
          <p:nvPr/>
        </p:nvCxnSpPr>
        <p:spPr>
          <a:xfrm>
            <a:off x="8908623" y="4011207"/>
            <a:ext cx="0" cy="116656"/>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61D2F5BC-53F4-CB42-BF44-26F79C307B27}"/>
              </a:ext>
              <a:ext uri="{C183D7F6-B498-43B3-948B-1728B52AA6E4}">
                <adec:decorative xmlns:adec="http://schemas.microsoft.com/office/drawing/2017/decorative" val="1"/>
              </a:ext>
            </a:extLst>
          </p:cNvPr>
          <p:cNvCxnSpPr>
            <a:cxnSpLocks/>
          </p:cNvCxnSpPr>
          <p:nvPr userDrawn="1"/>
        </p:nvCxnSpPr>
        <p:spPr>
          <a:xfrm>
            <a:off x="3238444" y="4011207"/>
            <a:ext cx="5670179" cy="0"/>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D6BA88FF-B862-4B4B-9726-04A3D659755A}"/>
              </a:ext>
              <a:ext uri="{C183D7F6-B498-43B3-948B-1728B52AA6E4}">
                <adec:decorative xmlns:adec="http://schemas.microsoft.com/office/drawing/2017/decorative" val="1"/>
              </a:ext>
            </a:extLst>
          </p:cNvPr>
          <p:cNvCxnSpPr/>
          <p:nvPr userDrawn="1"/>
        </p:nvCxnSpPr>
        <p:spPr>
          <a:xfrm>
            <a:off x="3238443" y="4011207"/>
            <a:ext cx="0" cy="116656"/>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4E6D15FA-6C13-444E-A5FF-6AAF6E13175C}"/>
              </a:ext>
              <a:ext uri="{C183D7F6-B498-43B3-948B-1728B52AA6E4}">
                <adec:decorative xmlns:adec="http://schemas.microsoft.com/office/drawing/2017/decorative" val="1"/>
              </a:ext>
            </a:extLst>
          </p:cNvPr>
          <p:cNvCxnSpPr>
            <a:cxnSpLocks/>
          </p:cNvCxnSpPr>
          <p:nvPr userDrawn="1"/>
        </p:nvCxnSpPr>
        <p:spPr>
          <a:xfrm>
            <a:off x="8908623" y="4011207"/>
            <a:ext cx="0" cy="116656"/>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21" name="Picture Placeholder 18">
            <a:extLst>
              <a:ext uri="{FF2B5EF4-FFF2-40B4-BE49-F238E27FC236}">
                <a16:creationId xmlns:a16="http://schemas.microsoft.com/office/drawing/2014/main" id="{4EFAA546-8AC3-7347-946A-CE2E69D75084}"/>
              </a:ext>
              <a:ext uri="{C183D7F6-B498-43B3-948B-1728B52AA6E4}">
                <adec:decorative xmlns:adec="http://schemas.microsoft.com/office/drawing/2017/decorative" val="1"/>
              </a:ext>
            </a:extLst>
          </p:cNvPr>
          <p:cNvSpPr>
            <a:spLocks noGrp="1"/>
          </p:cNvSpPr>
          <p:nvPr>
            <p:ph type="pic" sz="quarter" idx="14" hasCustomPrompt="1"/>
          </p:nvPr>
        </p:nvSpPr>
        <p:spPr>
          <a:xfrm>
            <a:off x="2574614" y="4274820"/>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22" name="Picture Placeholder 18">
            <a:extLst>
              <a:ext uri="{FF2B5EF4-FFF2-40B4-BE49-F238E27FC236}">
                <a16:creationId xmlns:a16="http://schemas.microsoft.com/office/drawing/2014/main" id="{88DB6781-305C-044B-A408-5777172AB2BA}"/>
              </a:ext>
              <a:ext uri="{C183D7F6-B498-43B3-948B-1728B52AA6E4}">
                <adec:decorative xmlns:adec="http://schemas.microsoft.com/office/drawing/2017/decorative" val="1"/>
              </a:ext>
            </a:extLst>
          </p:cNvPr>
          <p:cNvSpPr>
            <a:spLocks noGrp="1"/>
          </p:cNvSpPr>
          <p:nvPr>
            <p:ph type="pic" sz="quarter" idx="15" hasCustomPrompt="1"/>
          </p:nvPr>
        </p:nvSpPr>
        <p:spPr>
          <a:xfrm>
            <a:off x="4480775" y="4274820"/>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29" name="Picture Placeholder 18">
            <a:extLst>
              <a:ext uri="{FF2B5EF4-FFF2-40B4-BE49-F238E27FC236}">
                <a16:creationId xmlns:a16="http://schemas.microsoft.com/office/drawing/2014/main" id="{B94910E6-1F1A-4340-AEDF-4CA9EEBE8E39}"/>
              </a:ext>
              <a:ext uri="{C183D7F6-B498-43B3-948B-1728B52AA6E4}">
                <adec:decorative xmlns:adec="http://schemas.microsoft.com/office/drawing/2017/decorative" val="1"/>
              </a:ext>
            </a:extLst>
          </p:cNvPr>
          <p:cNvSpPr>
            <a:spLocks noGrp="1"/>
          </p:cNvSpPr>
          <p:nvPr>
            <p:ph type="pic" sz="quarter" idx="25" hasCustomPrompt="1"/>
          </p:nvPr>
        </p:nvSpPr>
        <p:spPr>
          <a:xfrm>
            <a:off x="6348883" y="4274820"/>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37" name="Picture Placeholder 18">
            <a:extLst>
              <a:ext uri="{FF2B5EF4-FFF2-40B4-BE49-F238E27FC236}">
                <a16:creationId xmlns:a16="http://schemas.microsoft.com/office/drawing/2014/main" id="{7A9BC03B-0C7D-C74C-A761-19B06C2CB670}"/>
              </a:ext>
              <a:ext uri="{C183D7F6-B498-43B3-948B-1728B52AA6E4}">
                <adec:decorative xmlns:adec="http://schemas.microsoft.com/office/drawing/2017/decorative" val="1"/>
              </a:ext>
            </a:extLst>
          </p:cNvPr>
          <p:cNvSpPr>
            <a:spLocks noGrp="1"/>
          </p:cNvSpPr>
          <p:nvPr>
            <p:ph type="pic" sz="quarter" idx="28" hasCustomPrompt="1"/>
          </p:nvPr>
        </p:nvSpPr>
        <p:spPr>
          <a:xfrm>
            <a:off x="8216992" y="4274820"/>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49" name="Picture Placeholder 18">
            <a:extLst>
              <a:ext uri="{FF2B5EF4-FFF2-40B4-BE49-F238E27FC236}">
                <a16:creationId xmlns:a16="http://schemas.microsoft.com/office/drawing/2014/main" id="{628B4E40-5BB7-3543-AEFF-C4EDDB7A1C51}"/>
              </a:ext>
              <a:ext uri="{C183D7F6-B498-43B3-948B-1728B52AA6E4}">
                <adec:decorative xmlns:adec="http://schemas.microsoft.com/office/drawing/2017/decorative" val="1"/>
              </a:ext>
            </a:extLst>
          </p:cNvPr>
          <p:cNvSpPr>
            <a:spLocks noGrp="1"/>
          </p:cNvSpPr>
          <p:nvPr>
            <p:ph type="pic" sz="quarter" idx="35" hasCustomPrompt="1"/>
          </p:nvPr>
        </p:nvSpPr>
        <p:spPr>
          <a:xfrm>
            <a:off x="5424449" y="1670413"/>
            <a:ext cx="1343354" cy="1343529"/>
          </a:xfrm>
          <a:prstGeom prst="ellipse">
            <a:avLst/>
          </a:prstGeom>
          <a:pattFill prst="wdUpDiag">
            <a:fgClr>
              <a:srgbClr val="FADFD9"/>
            </a:fgClr>
            <a:bgClr>
              <a:schemeClr val="bg1"/>
            </a:bgClr>
          </a:pattFill>
        </p:spPr>
        <p:txBody>
          <a:bodyPr anchor="ctr">
            <a:normAutofit/>
          </a:bodyPr>
          <a:lstStyle>
            <a:lvl1pPr marL="0" marR="0" indent="0" algn="ctr" defTabSz="914217" rtl="0" eaLnBrk="1" fontAlgn="auto" latinLnBrk="0" hangingPunct="1">
              <a:lnSpc>
                <a:spcPct val="90000"/>
              </a:lnSpc>
              <a:spcBef>
                <a:spcPts val="1000"/>
              </a:spcBef>
              <a:spcAft>
                <a:spcPts val="0"/>
              </a:spcAft>
              <a:buClrTx/>
              <a:buSzTx/>
              <a:buFontTx/>
              <a:buNone/>
              <a:tabLst/>
              <a:defRPr sz="1200" b="1">
                <a:solidFill>
                  <a:schemeClr val="accent6"/>
                </a:solidFill>
              </a:defRPr>
            </a:lvl1pPr>
          </a:lstStyle>
          <a:p>
            <a:r>
              <a:rPr lang="en-US" dirty="0"/>
              <a:t>Drag and drop image here</a:t>
            </a:r>
          </a:p>
        </p:txBody>
      </p:sp>
      <p:sp>
        <p:nvSpPr>
          <p:cNvPr id="31" name="Folded Corner 30">
            <a:extLst>
              <a:ext uri="{FF2B5EF4-FFF2-40B4-BE49-F238E27FC236}">
                <a16:creationId xmlns:a16="http://schemas.microsoft.com/office/drawing/2014/main" id="{FA052A1D-2672-564B-82E7-4F15C2FCC309}"/>
              </a:ext>
            </a:extLst>
          </p:cNvPr>
          <p:cNvSpPr/>
          <p:nvPr userDrawn="1"/>
        </p:nvSpPr>
        <p:spPr>
          <a:xfrm>
            <a:off x="0" y="-1257300"/>
            <a:ext cx="5753144" cy="9760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org chart comes in three sizes to help you outline your group.</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Select image placeholder to target your drag and drop. Crop as needed. </a:t>
            </a:r>
            <a:r>
              <a:rPr lang="en-US" sz="1200" b="0" dirty="0">
                <a:solidFill>
                  <a:schemeClr val="tx1"/>
                </a:solidFill>
                <a:latin typeface="Source Sans Pro" charset="0"/>
                <a:ea typeface="Source Sans Pro" charset="0"/>
                <a:cs typeface="Source Sans Pro" charset="0"/>
              </a:rPr>
              <a:t>Use clear headshots with consistent sized heads when possible.</a:t>
            </a:r>
            <a:endParaRPr lang="en-US" sz="1200" b="1"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449109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org chart medium">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chart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720754" y="1214657"/>
            <a:ext cx="10667299" cy="349739"/>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here</a:t>
            </a:r>
          </a:p>
        </p:txBody>
      </p:sp>
      <p:sp>
        <p:nvSpPr>
          <p:cNvPr id="50" name="Text Placeholder 34">
            <a:extLst>
              <a:ext uri="{FF2B5EF4-FFF2-40B4-BE49-F238E27FC236}">
                <a16:creationId xmlns:a16="http://schemas.microsoft.com/office/drawing/2014/main" id="{C174ADBE-0C80-8B47-93E5-16A2A061114A}"/>
              </a:ext>
            </a:extLst>
          </p:cNvPr>
          <p:cNvSpPr>
            <a:spLocks noGrp="1"/>
          </p:cNvSpPr>
          <p:nvPr>
            <p:ph type="body" sz="quarter" idx="36" hasCustomPrompt="1"/>
          </p:nvPr>
        </p:nvSpPr>
        <p:spPr>
          <a:xfrm>
            <a:off x="4184483" y="3281647"/>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Speaker name</a:t>
            </a:r>
          </a:p>
        </p:txBody>
      </p:sp>
      <p:sp>
        <p:nvSpPr>
          <p:cNvPr id="51" name="Text Placeholder 34">
            <a:extLst>
              <a:ext uri="{FF2B5EF4-FFF2-40B4-BE49-F238E27FC236}">
                <a16:creationId xmlns:a16="http://schemas.microsoft.com/office/drawing/2014/main" id="{C31BDE73-734E-584F-A647-5545AE617FC8}"/>
              </a:ext>
            </a:extLst>
          </p:cNvPr>
          <p:cNvSpPr>
            <a:spLocks noGrp="1"/>
          </p:cNvSpPr>
          <p:nvPr>
            <p:ph type="body" sz="quarter" idx="37" hasCustomPrompt="1"/>
          </p:nvPr>
        </p:nvSpPr>
        <p:spPr>
          <a:xfrm>
            <a:off x="4184483" y="3597522"/>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52" name="Text Placeholder 34">
            <a:extLst>
              <a:ext uri="{FF2B5EF4-FFF2-40B4-BE49-F238E27FC236}">
                <a16:creationId xmlns:a16="http://schemas.microsoft.com/office/drawing/2014/main" id="{43AFA908-8785-AE4E-A7E5-14692CE3B415}"/>
              </a:ext>
            </a:extLst>
          </p:cNvPr>
          <p:cNvSpPr>
            <a:spLocks noGrp="1"/>
          </p:cNvSpPr>
          <p:nvPr>
            <p:ph type="body" sz="quarter" idx="38" hasCustomPrompt="1"/>
          </p:nvPr>
        </p:nvSpPr>
        <p:spPr>
          <a:xfrm>
            <a:off x="6263068" y="3281647"/>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Speaker name</a:t>
            </a:r>
          </a:p>
        </p:txBody>
      </p:sp>
      <p:sp>
        <p:nvSpPr>
          <p:cNvPr id="53" name="Text Placeholder 34">
            <a:extLst>
              <a:ext uri="{FF2B5EF4-FFF2-40B4-BE49-F238E27FC236}">
                <a16:creationId xmlns:a16="http://schemas.microsoft.com/office/drawing/2014/main" id="{3AFF3702-4A57-554C-A980-8A4FF58DA179}"/>
              </a:ext>
            </a:extLst>
          </p:cNvPr>
          <p:cNvSpPr>
            <a:spLocks noGrp="1"/>
          </p:cNvSpPr>
          <p:nvPr>
            <p:ph type="body" sz="quarter" idx="39" hasCustomPrompt="1"/>
          </p:nvPr>
        </p:nvSpPr>
        <p:spPr>
          <a:xfrm>
            <a:off x="6263068" y="3597522"/>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23" name="Text Placeholder 34">
            <a:extLst>
              <a:ext uri="{FF2B5EF4-FFF2-40B4-BE49-F238E27FC236}">
                <a16:creationId xmlns:a16="http://schemas.microsoft.com/office/drawing/2014/main" id="{D1E417A5-DE7D-B049-B789-4A8CBF8BD364}"/>
              </a:ext>
            </a:extLst>
          </p:cNvPr>
          <p:cNvSpPr>
            <a:spLocks noGrp="1"/>
          </p:cNvSpPr>
          <p:nvPr>
            <p:ph type="body" sz="quarter" idx="19" hasCustomPrompt="1"/>
          </p:nvPr>
        </p:nvSpPr>
        <p:spPr>
          <a:xfrm>
            <a:off x="1470597" y="588605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24" name="Text Placeholder 34">
            <a:extLst>
              <a:ext uri="{FF2B5EF4-FFF2-40B4-BE49-F238E27FC236}">
                <a16:creationId xmlns:a16="http://schemas.microsoft.com/office/drawing/2014/main" id="{78C5FF92-AAAB-1D44-A5ED-37A8DBCD4871}"/>
              </a:ext>
            </a:extLst>
          </p:cNvPr>
          <p:cNvSpPr>
            <a:spLocks noGrp="1"/>
          </p:cNvSpPr>
          <p:nvPr>
            <p:ph type="body" sz="quarter" idx="20" hasCustomPrompt="1"/>
          </p:nvPr>
        </p:nvSpPr>
        <p:spPr>
          <a:xfrm>
            <a:off x="1470597" y="6201929"/>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25" name="Text Placeholder 34">
            <a:extLst>
              <a:ext uri="{FF2B5EF4-FFF2-40B4-BE49-F238E27FC236}">
                <a16:creationId xmlns:a16="http://schemas.microsoft.com/office/drawing/2014/main" id="{EEA5E56B-4E28-8343-80CE-44CD2796EFD9}"/>
              </a:ext>
            </a:extLst>
          </p:cNvPr>
          <p:cNvSpPr>
            <a:spLocks noGrp="1"/>
          </p:cNvSpPr>
          <p:nvPr>
            <p:ph type="body" sz="quarter" idx="21" hasCustomPrompt="1"/>
          </p:nvPr>
        </p:nvSpPr>
        <p:spPr>
          <a:xfrm>
            <a:off x="3331998" y="588605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26" name="Text Placeholder 34">
            <a:extLst>
              <a:ext uri="{FF2B5EF4-FFF2-40B4-BE49-F238E27FC236}">
                <a16:creationId xmlns:a16="http://schemas.microsoft.com/office/drawing/2014/main" id="{9B810466-682E-164F-ADE1-D79442C6AB45}"/>
              </a:ext>
            </a:extLst>
          </p:cNvPr>
          <p:cNvSpPr>
            <a:spLocks noGrp="1"/>
          </p:cNvSpPr>
          <p:nvPr>
            <p:ph type="body" sz="quarter" idx="22" hasCustomPrompt="1"/>
          </p:nvPr>
        </p:nvSpPr>
        <p:spPr>
          <a:xfrm>
            <a:off x="3331998" y="6201929"/>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27" name="Text Placeholder 34">
            <a:extLst>
              <a:ext uri="{FF2B5EF4-FFF2-40B4-BE49-F238E27FC236}">
                <a16:creationId xmlns:a16="http://schemas.microsoft.com/office/drawing/2014/main" id="{4307521D-8395-1648-871F-F9B535A5CAFA}"/>
              </a:ext>
            </a:extLst>
          </p:cNvPr>
          <p:cNvSpPr>
            <a:spLocks noGrp="1"/>
          </p:cNvSpPr>
          <p:nvPr>
            <p:ph type="body" sz="quarter" idx="23" hasCustomPrompt="1"/>
          </p:nvPr>
        </p:nvSpPr>
        <p:spPr>
          <a:xfrm>
            <a:off x="5200106" y="588605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28" name="Text Placeholder 34">
            <a:extLst>
              <a:ext uri="{FF2B5EF4-FFF2-40B4-BE49-F238E27FC236}">
                <a16:creationId xmlns:a16="http://schemas.microsoft.com/office/drawing/2014/main" id="{2D43B465-C13A-C34E-8D9F-7163D24FCBFC}"/>
              </a:ext>
            </a:extLst>
          </p:cNvPr>
          <p:cNvSpPr>
            <a:spLocks noGrp="1"/>
          </p:cNvSpPr>
          <p:nvPr>
            <p:ph type="body" sz="quarter" idx="24" hasCustomPrompt="1"/>
          </p:nvPr>
        </p:nvSpPr>
        <p:spPr>
          <a:xfrm>
            <a:off x="5200106" y="6201929"/>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32" name="Text Placeholder 34">
            <a:extLst>
              <a:ext uri="{FF2B5EF4-FFF2-40B4-BE49-F238E27FC236}">
                <a16:creationId xmlns:a16="http://schemas.microsoft.com/office/drawing/2014/main" id="{4E34D59A-F510-2F4B-9861-21E1F7A80747}"/>
              </a:ext>
            </a:extLst>
          </p:cNvPr>
          <p:cNvSpPr>
            <a:spLocks noGrp="1"/>
          </p:cNvSpPr>
          <p:nvPr>
            <p:ph type="body" sz="quarter" idx="26" hasCustomPrompt="1"/>
          </p:nvPr>
        </p:nvSpPr>
        <p:spPr>
          <a:xfrm>
            <a:off x="7068214" y="588605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34" name="Text Placeholder 34">
            <a:extLst>
              <a:ext uri="{FF2B5EF4-FFF2-40B4-BE49-F238E27FC236}">
                <a16:creationId xmlns:a16="http://schemas.microsoft.com/office/drawing/2014/main" id="{F5D17976-A799-0749-87F9-D1C82C7C8316}"/>
              </a:ext>
            </a:extLst>
          </p:cNvPr>
          <p:cNvSpPr>
            <a:spLocks noGrp="1"/>
          </p:cNvSpPr>
          <p:nvPr>
            <p:ph type="body" sz="quarter" idx="27" hasCustomPrompt="1"/>
          </p:nvPr>
        </p:nvSpPr>
        <p:spPr>
          <a:xfrm>
            <a:off x="7068214" y="6201929"/>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F44BE0CC-E747-9C45-AFC3-35A6554C4B46}"/>
              </a:ext>
            </a:extLst>
          </p:cNvPr>
          <p:cNvSpPr>
            <a:spLocks noGrp="1"/>
          </p:cNvSpPr>
          <p:nvPr>
            <p:ph type="body" sz="quarter" idx="29" hasCustomPrompt="1"/>
          </p:nvPr>
        </p:nvSpPr>
        <p:spPr>
          <a:xfrm>
            <a:off x="8936323" y="588605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E542445D-B830-8343-915E-EB1103E28311}"/>
              </a:ext>
            </a:extLst>
          </p:cNvPr>
          <p:cNvSpPr>
            <a:spLocks noGrp="1"/>
          </p:cNvSpPr>
          <p:nvPr>
            <p:ph type="body" sz="quarter" idx="30" hasCustomPrompt="1"/>
          </p:nvPr>
        </p:nvSpPr>
        <p:spPr>
          <a:xfrm>
            <a:off x="8936323" y="6201929"/>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cxnSp>
        <p:nvCxnSpPr>
          <p:cNvPr id="3" name="Straight Connector 2">
            <a:extLst>
              <a:ext uri="{FF2B5EF4-FFF2-40B4-BE49-F238E27FC236}">
                <a16:creationId xmlns:a16="http://schemas.microsoft.com/office/drawing/2014/main" id="{893A1DD1-A72A-4E4D-81B9-59AAE32BB728}"/>
              </a:ext>
              <a:ext uri="{C183D7F6-B498-43B3-948B-1728B52AA6E4}">
                <adec:decorative xmlns:adec="http://schemas.microsoft.com/office/drawing/2017/decorative" val="1"/>
              </a:ext>
            </a:extLst>
          </p:cNvPr>
          <p:cNvCxnSpPr>
            <a:cxnSpLocks/>
          </p:cNvCxnSpPr>
          <p:nvPr/>
        </p:nvCxnSpPr>
        <p:spPr>
          <a:xfrm>
            <a:off x="2376407" y="4011207"/>
            <a:ext cx="7459558"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6DBC577-0223-2141-86EF-F98AFCB60D66}"/>
              </a:ext>
              <a:ext uri="{C183D7F6-B498-43B3-948B-1728B52AA6E4}">
                <adec:decorative xmlns:adec="http://schemas.microsoft.com/office/drawing/2017/decorative" val="1"/>
              </a:ext>
            </a:extLst>
          </p:cNvPr>
          <p:cNvCxnSpPr/>
          <p:nvPr/>
        </p:nvCxnSpPr>
        <p:spPr>
          <a:xfrm>
            <a:off x="2376407" y="4011207"/>
            <a:ext cx="0" cy="116656"/>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id="{CB3AF1ED-41CC-A74D-AB95-CFE029D4060B}"/>
              </a:ext>
              <a:ext uri="{C183D7F6-B498-43B3-948B-1728B52AA6E4}">
                <adec:decorative xmlns:adec="http://schemas.microsoft.com/office/drawing/2017/decorative" val="1"/>
              </a:ext>
            </a:extLst>
          </p:cNvPr>
          <p:cNvCxnSpPr>
            <a:cxnSpLocks/>
          </p:cNvCxnSpPr>
          <p:nvPr/>
        </p:nvCxnSpPr>
        <p:spPr>
          <a:xfrm>
            <a:off x="9835965" y="4011207"/>
            <a:ext cx="0" cy="116656"/>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39F03B6E-2B43-864E-908F-FA04EAF819C8}"/>
              </a:ext>
              <a:ext uri="{C183D7F6-B498-43B3-948B-1728B52AA6E4}">
                <adec:decorative xmlns:adec="http://schemas.microsoft.com/office/drawing/2017/decorative" val="1"/>
              </a:ext>
            </a:extLst>
          </p:cNvPr>
          <p:cNvCxnSpPr>
            <a:cxnSpLocks/>
          </p:cNvCxnSpPr>
          <p:nvPr userDrawn="1"/>
        </p:nvCxnSpPr>
        <p:spPr>
          <a:xfrm>
            <a:off x="2376407" y="4011207"/>
            <a:ext cx="7459558" cy="0"/>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D8D26F2B-EFA9-1D42-A179-A5CE29358FEF}"/>
              </a:ext>
              <a:ext uri="{C183D7F6-B498-43B3-948B-1728B52AA6E4}">
                <adec:decorative xmlns:adec="http://schemas.microsoft.com/office/drawing/2017/decorative" val="1"/>
              </a:ext>
            </a:extLst>
          </p:cNvPr>
          <p:cNvCxnSpPr/>
          <p:nvPr userDrawn="1"/>
        </p:nvCxnSpPr>
        <p:spPr>
          <a:xfrm>
            <a:off x="2376407" y="4011207"/>
            <a:ext cx="0" cy="116656"/>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9B91AC4A-1030-114C-A685-31612FF9019D}"/>
              </a:ext>
              <a:ext uri="{C183D7F6-B498-43B3-948B-1728B52AA6E4}">
                <adec:decorative xmlns:adec="http://schemas.microsoft.com/office/drawing/2017/decorative" val="1"/>
              </a:ext>
            </a:extLst>
          </p:cNvPr>
          <p:cNvCxnSpPr>
            <a:cxnSpLocks/>
          </p:cNvCxnSpPr>
          <p:nvPr userDrawn="1"/>
        </p:nvCxnSpPr>
        <p:spPr>
          <a:xfrm>
            <a:off x="9835965" y="4011207"/>
            <a:ext cx="0" cy="116656"/>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20" name="Picture Placeholder 18">
            <a:extLst>
              <a:ext uri="{FF2B5EF4-FFF2-40B4-BE49-F238E27FC236}">
                <a16:creationId xmlns:a16="http://schemas.microsoft.com/office/drawing/2014/main" id="{0FFFB9B9-FF5C-3B43-AC34-E0E4BFB1FBF3}"/>
              </a:ext>
              <a:ext uri="{C183D7F6-B498-43B3-948B-1728B52AA6E4}">
                <adec:decorative xmlns:adec="http://schemas.microsoft.com/office/drawing/2017/decorative" val="1"/>
              </a:ext>
            </a:extLst>
          </p:cNvPr>
          <p:cNvSpPr>
            <a:spLocks noGrp="1"/>
          </p:cNvSpPr>
          <p:nvPr>
            <p:ph type="pic" sz="quarter" idx="13" hasCustomPrompt="1"/>
          </p:nvPr>
        </p:nvSpPr>
        <p:spPr>
          <a:xfrm>
            <a:off x="1696086" y="4274820"/>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21" name="Picture Placeholder 18">
            <a:extLst>
              <a:ext uri="{FF2B5EF4-FFF2-40B4-BE49-F238E27FC236}">
                <a16:creationId xmlns:a16="http://schemas.microsoft.com/office/drawing/2014/main" id="{4EFAA546-8AC3-7347-946A-CE2E69D75084}"/>
              </a:ext>
              <a:ext uri="{C183D7F6-B498-43B3-948B-1728B52AA6E4}">
                <adec:decorative xmlns:adec="http://schemas.microsoft.com/office/drawing/2017/decorative" val="1"/>
              </a:ext>
            </a:extLst>
          </p:cNvPr>
          <p:cNvSpPr>
            <a:spLocks noGrp="1"/>
          </p:cNvSpPr>
          <p:nvPr>
            <p:ph type="pic" sz="quarter" idx="14" hasCustomPrompt="1"/>
          </p:nvPr>
        </p:nvSpPr>
        <p:spPr>
          <a:xfrm>
            <a:off x="3519434" y="4274820"/>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22" name="Picture Placeholder 18">
            <a:extLst>
              <a:ext uri="{FF2B5EF4-FFF2-40B4-BE49-F238E27FC236}">
                <a16:creationId xmlns:a16="http://schemas.microsoft.com/office/drawing/2014/main" id="{88DB6781-305C-044B-A408-5777172AB2BA}"/>
              </a:ext>
              <a:ext uri="{C183D7F6-B498-43B3-948B-1728B52AA6E4}">
                <adec:decorative xmlns:adec="http://schemas.microsoft.com/office/drawing/2017/decorative" val="1"/>
              </a:ext>
            </a:extLst>
          </p:cNvPr>
          <p:cNvSpPr>
            <a:spLocks noGrp="1"/>
          </p:cNvSpPr>
          <p:nvPr>
            <p:ph type="pic" sz="quarter" idx="15" hasCustomPrompt="1"/>
          </p:nvPr>
        </p:nvSpPr>
        <p:spPr>
          <a:xfrm>
            <a:off x="5425595" y="4274820"/>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29" name="Picture Placeholder 18">
            <a:extLst>
              <a:ext uri="{FF2B5EF4-FFF2-40B4-BE49-F238E27FC236}">
                <a16:creationId xmlns:a16="http://schemas.microsoft.com/office/drawing/2014/main" id="{B94910E6-1F1A-4340-AEDF-4CA9EEBE8E39}"/>
              </a:ext>
              <a:ext uri="{C183D7F6-B498-43B3-948B-1728B52AA6E4}">
                <adec:decorative xmlns:adec="http://schemas.microsoft.com/office/drawing/2017/decorative" val="1"/>
              </a:ext>
            </a:extLst>
          </p:cNvPr>
          <p:cNvSpPr>
            <a:spLocks noGrp="1"/>
          </p:cNvSpPr>
          <p:nvPr>
            <p:ph type="pic" sz="quarter" idx="25" hasCustomPrompt="1"/>
          </p:nvPr>
        </p:nvSpPr>
        <p:spPr>
          <a:xfrm>
            <a:off x="7293703" y="4274820"/>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37" name="Picture Placeholder 18">
            <a:extLst>
              <a:ext uri="{FF2B5EF4-FFF2-40B4-BE49-F238E27FC236}">
                <a16:creationId xmlns:a16="http://schemas.microsoft.com/office/drawing/2014/main" id="{7A9BC03B-0C7D-C74C-A761-19B06C2CB670}"/>
              </a:ext>
              <a:ext uri="{C183D7F6-B498-43B3-948B-1728B52AA6E4}">
                <adec:decorative xmlns:adec="http://schemas.microsoft.com/office/drawing/2017/decorative" val="1"/>
              </a:ext>
            </a:extLst>
          </p:cNvPr>
          <p:cNvSpPr>
            <a:spLocks noGrp="1"/>
          </p:cNvSpPr>
          <p:nvPr>
            <p:ph type="pic" sz="quarter" idx="28" hasCustomPrompt="1"/>
          </p:nvPr>
        </p:nvSpPr>
        <p:spPr>
          <a:xfrm>
            <a:off x="9161812" y="4274820"/>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48" name="Picture Placeholder 18">
            <a:extLst>
              <a:ext uri="{FF2B5EF4-FFF2-40B4-BE49-F238E27FC236}">
                <a16:creationId xmlns:a16="http://schemas.microsoft.com/office/drawing/2014/main" id="{F465982D-6941-AD45-8373-E73F5E887B1E}"/>
              </a:ext>
              <a:ext uri="{C183D7F6-B498-43B3-948B-1728B52AA6E4}">
                <adec:decorative xmlns:adec="http://schemas.microsoft.com/office/drawing/2017/decorative" val="1"/>
              </a:ext>
            </a:extLst>
          </p:cNvPr>
          <p:cNvSpPr>
            <a:spLocks noGrp="1"/>
          </p:cNvSpPr>
          <p:nvPr>
            <p:ph type="pic" sz="quarter" idx="34" hasCustomPrompt="1"/>
          </p:nvPr>
        </p:nvSpPr>
        <p:spPr>
          <a:xfrm>
            <a:off x="4371919" y="1670413"/>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49" name="Picture Placeholder 18">
            <a:extLst>
              <a:ext uri="{FF2B5EF4-FFF2-40B4-BE49-F238E27FC236}">
                <a16:creationId xmlns:a16="http://schemas.microsoft.com/office/drawing/2014/main" id="{628B4E40-5BB7-3543-AEFF-C4EDDB7A1C51}"/>
              </a:ext>
              <a:ext uri="{C183D7F6-B498-43B3-948B-1728B52AA6E4}">
                <adec:decorative xmlns:adec="http://schemas.microsoft.com/office/drawing/2017/decorative" val="1"/>
              </a:ext>
            </a:extLst>
          </p:cNvPr>
          <p:cNvSpPr>
            <a:spLocks noGrp="1"/>
          </p:cNvSpPr>
          <p:nvPr>
            <p:ph type="pic" sz="quarter" idx="35" hasCustomPrompt="1"/>
          </p:nvPr>
        </p:nvSpPr>
        <p:spPr>
          <a:xfrm>
            <a:off x="6488557" y="1670413"/>
            <a:ext cx="1343354" cy="1343529"/>
          </a:xfrm>
          <a:prstGeom prst="ellipse">
            <a:avLst/>
          </a:prstGeom>
          <a:pattFill prst="wdUpDiag">
            <a:fgClr>
              <a:srgbClr val="FADFD9"/>
            </a:fgClr>
            <a:bgClr>
              <a:schemeClr val="bg1"/>
            </a:bgClr>
          </a:pattFill>
        </p:spPr>
        <p:txBody>
          <a:bodyPr anchor="ctr">
            <a:normAutofit/>
          </a:bodyPr>
          <a:lstStyle>
            <a:lvl1pPr marL="0" marR="0" indent="0" algn="ctr" defTabSz="914217" rtl="0" eaLnBrk="1" fontAlgn="auto" latinLnBrk="0" hangingPunct="1">
              <a:lnSpc>
                <a:spcPct val="90000"/>
              </a:lnSpc>
              <a:spcBef>
                <a:spcPts val="1000"/>
              </a:spcBef>
              <a:spcAft>
                <a:spcPts val="0"/>
              </a:spcAft>
              <a:buClrTx/>
              <a:buSzTx/>
              <a:buFontTx/>
              <a:buNone/>
              <a:tabLst/>
              <a:defRPr sz="1200" b="1">
                <a:solidFill>
                  <a:schemeClr val="accent6"/>
                </a:solidFill>
              </a:defRPr>
            </a:lvl1pPr>
          </a:lstStyle>
          <a:p>
            <a:r>
              <a:rPr lang="en-US" dirty="0"/>
              <a:t>Drag and drop image here</a:t>
            </a:r>
          </a:p>
        </p:txBody>
      </p:sp>
      <p:sp>
        <p:nvSpPr>
          <p:cNvPr id="35" name="Folded Corner 34">
            <a:extLst>
              <a:ext uri="{FF2B5EF4-FFF2-40B4-BE49-F238E27FC236}">
                <a16:creationId xmlns:a16="http://schemas.microsoft.com/office/drawing/2014/main" id="{8A465DE0-08DA-0D4D-806D-F73F2B671FE7}"/>
              </a:ext>
            </a:extLst>
          </p:cNvPr>
          <p:cNvSpPr/>
          <p:nvPr userDrawn="1"/>
        </p:nvSpPr>
        <p:spPr>
          <a:xfrm>
            <a:off x="0" y="-1257300"/>
            <a:ext cx="5753144" cy="9760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org chart comes in three sizes to help you outline your group.</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Select image placeholder to target your drag and drop. Crop as needed. </a:t>
            </a:r>
            <a:r>
              <a:rPr lang="en-US" sz="1200" b="0" dirty="0">
                <a:solidFill>
                  <a:schemeClr val="tx1"/>
                </a:solidFill>
                <a:latin typeface="Source Sans Pro" charset="0"/>
                <a:ea typeface="Source Sans Pro" charset="0"/>
                <a:cs typeface="Source Sans Pro" charset="0"/>
              </a:rPr>
              <a:t>Use clear headshots with consistent sized heads when possible.</a:t>
            </a:r>
            <a:endParaRPr lang="en-US" sz="1200" b="1"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237637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5F7307-3831-F84F-B17E-8DA3BF42E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2BC981-822B-AC40-82E4-37A72E9539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CCE84-5C42-1142-BE4E-9476CBB3265C}"/>
              </a:ext>
            </a:extLst>
          </p:cNvPr>
          <p:cNvSpPr>
            <a:spLocks noGrp="1"/>
          </p:cNvSpPr>
          <p:nvPr>
            <p:ph type="dt" sz="half" idx="10"/>
          </p:nvPr>
        </p:nvSpPr>
        <p:spPr/>
        <p:txBody>
          <a:bodyPr/>
          <a:lstStyle/>
          <a:p>
            <a:fld id="{1C7391D5-3AF0-174C-A95F-8515586461DE}" type="datetimeFigureOut">
              <a:rPr lang="en-US" smtClean="0"/>
              <a:t>1/12/22</a:t>
            </a:fld>
            <a:endParaRPr lang="en-US" dirty="0"/>
          </a:p>
        </p:txBody>
      </p:sp>
      <p:sp>
        <p:nvSpPr>
          <p:cNvPr id="5" name="Footer Placeholder 4">
            <a:extLst>
              <a:ext uri="{FF2B5EF4-FFF2-40B4-BE49-F238E27FC236}">
                <a16:creationId xmlns:a16="http://schemas.microsoft.com/office/drawing/2014/main" id="{A100BE03-32DA-AB46-BEBD-943204538B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9BBA54-BF6D-AC47-858D-C273AD04CBD0}"/>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4692203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org chart larg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chart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720754" y="1214657"/>
            <a:ext cx="10667299" cy="349739"/>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here</a:t>
            </a:r>
          </a:p>
        </p:txBody>
      </p:sp>
      <p:sp>
        <p:nvSpPr>
          <p:cNvPr id="50" name="Text Placeholder 34">
            <a:extLst>
              <a:ext uri="{FF2B5EF4-FFF2-40B4-BE49-F238E27FC236}">
                <a16:creationId xmlns:a16="http://schemas.microsoft.com/office/drawing/2014/main" id="{C174ADBE-0C80-8B47-93E5-16A2A061114A}"/>
              </a:ext>
            </a:extLst>
          </p:cNvPr>
          <p:cNvSpPr>
            <a:spLocks noGrp="1"/>
          </p:cNvSpPr>
          <p:nvPr>
            <p:ph type="body" sz="quarter" idx="36" hasCustomPrompt="1"/>
          </p:nvPr>
        </p:nvSpPr>
        <p:spPr>
          <a:xfrm>
            <a:off x="3120376" y="3281647"/>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Speaker name</a:t>
            </a:r>
          </a:p>
        </p:txBody>
      </p:sp>
      <p:sp>
        <p:nvSpPr>
          <p:cNvPr id="51" name="Text Placeholder 34">
            <a:extLst>
              <a:ext uri="{FF2B5EF4-FFF2-40B4-BE49-F238E27FC236}">
                <a16:creationId xmlns:a16="http://schemas.microsoft.com/office/drawing/2014/main" id="{C31BDE73-734E-584F-A647-5545AE617FC8}"/>
              </a:ext>
            </a:extLst>
          </p:cNvPr>
          <p:cNvSpPr>
            <a:spLocks noGrp="1"/>
          </p:cNvSpPr>
          <p:nvPr>
            <p:ph type="body" sz="quarter" idx="37" hasCustomPrompt="1"/>
          </p:nvPr>
        </p:nvSpPr>
        <p:spPr>
          <a:xfrm>
            <a:off x="3120376" y="3597522"/>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52" name="Text Placeholder 34">
            <a:extLst>
              <a:ext uri="{FF2B5EF4-FFF2-40B4-BE49-F238E27FC236}">
                <a16:creationId xmlns:a16="http://schemas.microsoft.com/office/drawing/2014/main" id="{43AFA908-8785-AE4E-A7E5-14692CE3B415}"/>
              </a:ext>
            </a:extLst>
          </p:cNvPr>
          <p:cNvSpPr>
            <a:spLocks noGrp="1"/>
          </p:cNvSpPr>
          <p:nvPr>
            <p:ph type="body" sz="quarter" idx="38" hasCustomPrompt="1"/>
          </p:nvPr>
        </p:nvSpPr>
        <p:spPr>
          <a:xfrm>
            <a:off x="5198960" y="3281647"/>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3AFF3702-4A57-554C-A980-8A4FF58DA179}"/>
              </a:ext>
            </a:extLst>
          </p:cNvPr>
          <p:cNvSpPr>
            <a:spLocks noGrp="1"/>
          </p:cNvSpPr>
          <p:nvPr>
            <p:ph type="body" sz="quarter" idx="39" hasCustomPrompt="1"/>
          </p:nvPr>
        </p:nvSpPr>
        <p:spPr>
          <a:xfrm>
            <a:off x="5198960" y="3597522"/>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55" name="Text Placeholder 34">
            <a:extLst>
              <a:ext uri="{FF2B5EF4-FFF2-40B4-BE49-F238E27FC236}">
                <a16:creationId xmlns:a16="http://schemas.microsoft.com/office/drawing/2014/main" id="{4683A2E9-6ED3-CD42-A404-AA2ECDC9E200}"/>
              </a:ext>
            </a:extLst>
          </p:cNvPr>
          <p:cNvSpPr>
            <a:spLocks noGrp="1"/>
          </p:cNvSpPr>
          <p:nvPr>
            <p:ph type="body" sz="quarter" idx="41" hasCustomPrompt="1"/>
          </p:nvPr>
        </p:nvSpPr>
        <p:spPr>
          <a:xfrm>
            <a:off x="7214735" y="3281647"/>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56" name="Text Placeholder 34">
            <a:extLst>
              <a:ext uri="{FF2B5EF4-FFF2-40B4-BE49-F238E27FC236}">
                <a16:creationId xmlns:a16="http://schemas.microsoft.com/office/drawing/2014/main" id="{FBF26F31-30B4-414A-9ADC-C9E9AD0094BF}"/>
              </a:ext>
            </a:extLst>
          </p:cNvPr>
          <p:cNvSpPr>
            <a:spLocks noGrp="1"/>
          </p:cNvSpPr>
          <p:nvPr>
            <p:ph type="body" sz="quarter" idx="42" hasCustomPrompt="1"/>
          </p:nvPr>
        </p:nvSpPr>
        <p:spPr>
          <a:xfrm>
            <a:off x="7214735" y="3597522"/>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23" name="Text Placeholder 34">
            <a:extLst>
              <a:ext uri="{FF2B5EF4-FFF2-40B4-BE49-F238E27FC236}">
                <a16:creationId xmlns:a16="http://schemas.microsoft.com/office/drawing/2014/main" id="{D1E417A5-DE7D-B049-B789-4A8CBF8BD364}"/>
              </a:ext>
            </a:extLst>
          </p:cNvPr>
          <p:cNvSpPr>
            <a:spLocks noGrp="1"/>
          </p:cNvSpPr>
          <p:nvPr>
            <p:ph type="body" sz="quarter" idx="19" hasCustomPrompt="1"/>
          </p:nvPr>
        </p:nvSpPr>
        <p:spPr>
          <a:xfrm>
            <a:off x="525777" y="588605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24" name="Text Placeholder 34">
            <a:extLst>
              <a:ext uri="{FF2B5EF4-FFF2-40B4-BE49-F238E27FC236}">
                <a16:creationId xmlns:a16="http://schemas.microsoft.com/office/drawing/2014/main" id="{78C5FF92-AAAB-1D44-A5ED-37A8DBCD4871}"/>
              </a:ext>
            </a:extLst>
          </p:cNvPr>
          <p:cNvSpPr>
            <a:spLocks noGrp="1"/>
          </p:cNvSpPr>
          <p:nvPr>
            <p:ph type="body" sz="quarter" idx="20" hasCustomPrompt="1"/>
          </p:nvPr>
        </p:nvSpPr>
        <p:spPr>
          <a:xfrm>
            <a:off x="525777" y="6201929"/>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25" name="Text Placeholder 34">
            <a:extLst>
              <a:ext uri="{FF2B5EF4-FFF2-40B4-BE49-F238E27FC236}">
                <a16:creationId xmlns:a16="http://schemas.microsoft.com/office/drawing/2014/main" id="{EEA5E56B-4E28-8343-80CE-44CD2796EFD9}"/>
              </a:ext>
            </a:extLst>
          </p:cNvPr>
          <p:cNvSpPr>
            <a:spLocks noGrp="1"/>
          </p:cNvSpPr>
          <p:nvPr>
            <p:ph type="body" sz="quarter" idx="21" hasCustomPrompt="1"/>
          </p:nvPr>
        </p:nvSpPr>
        <p:spPr>
          <a:xfrm>
            <a:off x="2387178" y="588605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26" name="Text Placeholder 34">
            <a:extLst>
              <a:ext uri="{FF2B5EF4-FFF2-40B4-BE49-F238E27FC236}">
                <a16:creationId xmlns:a16="http://schemas.microsoft.com/office/drawing/2014/main" id="{9B810466-682E-164F-ADE1-D79442C6AB45}"/>
              </a:ext>
            </a:extLst>
          </p:cNvPr>
          <p:cNvSpPr>
            <a:spLocks noGrp="1"/>
          </p:cNvSpPr>
          <p:nvPr>
            <p:ph type="body" sz="quarter" idx="22" hasCustomPrompt="1"/>
          </p:nvPr>
        </p:nvSpPr>
        <p:spPr>
          <a:xfrm>
            <a:off x="2387178" y="6201929"/>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27" name="Text Placeholder 34">
            <a:extLst>
              <a:ext uri="{FF2B5EF4-FFF2-40B4-BE49-F238E27FC236}">
                <a16:creationId xmlns:a16="http://schemas.microsoft.com/office/drawing/2014/main" id="{4307521D-8395-1648-871F-F9B535A5CAFA}"/>
              </a:ext>
            </a:extLst>
          </p:cNvPr>
          <p:cNvSpPr>
            <a:spLocks noGrp="1"/>
          </p:cNvSpPr>
          <p:nvPr>
            <p:ph type="body" sz="quarter" idx="23" hasCustomPrompt="1"/>
          </p:nvPr>
        </p:nvSpPr>
        <p:spPr>
          <a:xfrm>
            <a:off x="4255286" y="588605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28" name="Text Placeholder 34">
            <a:extLst>
              <a:ext uri="{FF2B5EF4-FFF2-40B4-BE49-F238E27FC236}">
                <a16:creationId xmlns:a16="http://schemas.microsoft.com/office/drawing/2014/main" id="{2D43B465-C13A-C34E-8D9F-7163D24FCBFC}"/>
              </a:ext>
            </a:extLst>
          </p:cNvPr>
          <p:cNvSpPr>
            <a:spLocks noGrp="1"/>
          </p:cNvSpPr>
          <p:nvPr>
            <p:ph type="body" sz="quarter" idx="24" hasCustomPrompt="1"/>
          </p:nvPr>
        </p:nvSpPr>
        <p:spPr>
          <a:xfrm>
            <a:off x="4255286" y="6201929"/>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32" name="Text Placeholder 34">
            <a:extLst>
              <a:ext uri="{FF2B5EF4-FFF2-40B4-BE49-F238E27FC236}">
                <a16:creationId xmlns:a16="http://schemas.microsoft.com/office/drawing/2014/main" id="{4E34D59A-F510-2F4B-9861-21E1F7A80747}"/>
              </a:ext>
            </a:extLst>
          </p:cNvPr>
          <p:cNvSpPr>
            <a:spLocks noGrp="1"/>
          </p:cNvSpPr>
          <p:nvPr>
            <p:ph type="body" sz="quarter" idx="26" hasCustomPrompt="1"/>
          </p:nvPr>
        </p:nvSpPr>
        <p:spPr>
          <a:xfrm>
            <a:off x="6123395" y="588605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34" name="Text Placeholder 34">
            <a:extLst>
              <a:ext uri="{FF2B5EF4-FFF2-40B4-BE49-F238E27FC236}">
                <a16:creationId xmlns:a16="http://schemas.microsoft.com/office/drawing/2014/main" id="{F5D17976-A799-0749-87F9-D1C82C7C8316}"/>
              </a:ext>
            </a:extLst>
          </p:cNvPr>
          <p:cNvSpPr>
            <a:spLocks noGrp="1"/>
          </p:cNvSpPr>
          <p:nvPr>
            <p:ph type="body" sz="quarter" idx="27" hasCustomPrompt="1"/>
          </p:nvPr>
        </p:nvSpPr>
        <p:spPr>
          <a:xfrm>
            <a:off x="6123395" y="6201929"/>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F44BE0CC-E747-9C45-AFC3-35A6554C4B46}"/>
              </a:ext>
            </a:extLst>
          </p:cNvPr>
          <p:cNvSpPr>
            <a:spLocks noGrp="1"/>
          </p:cNvSpPr>
          <p:nvPr>
            <p:ph type="body" sz="quarter" idx="29" hasCustomPrompt="1"/>
          </p:nvPr>
        </p:nvSpPr>
        <p:spPr>
          <a:xfrm>
            <a:off x="7991503" y="588605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E542445D-B830-8343-915E-EB1103E28311}"/>
              </a:ext>
            </a:extLst>
          </p:cNvPr>
          <p:cNvSpPr>
            <a:spLocks noGrp="1"/>
          </p:cNvSpPr>
          <p:nvPr>
            <p:ph type="body" sz="quarter" idx="30" hasCustomPrompt="1"/>
          </p:nvPr>
        </p:nvSpPr>
        <p:spPr>
          <a:xfrm>
            <a:off x="7991503" y="6201929"/>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46" name="Text Placeholder 34">
            <a:extLst>
              <a:ext uri="{FF2B5EF4-FFF2-40B4-BE49-F238E27FC236}">
                <a16:creationId xmlns:a16="http://schemas.microsoft.com/office/drawing/2014/main" id="{E8476353-55A1-6F47-B2F1-AE42FDC3E9B6}"/>
              </a:ext>
            </a:extLst>
          </p:cNvPr>
          <p:cNvSpPr>
            <a:spLocks noGrp="1"/>
          </p:cNvSpPr>
          <p:nvPr>
            <p:ph type="body" sz="quarter" idx="32" hasCustomPrompt="1"/>
          </p:nvPr>
        </p:nvSpPr>
        <p:spPr>
          <a:xfrm>
            <a:off x="9859611" y="5886053"/>
            <a:ext cx="1715374" cy="207946"/>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47" name="Text Placeholder 34">
            <a:extLst>
              <a:ext uri="{FF2B5EF4-FFF2-40B4-BE49-F238E27FC236}">
                <a16:creationId xmlns:a16="http://schemas.microsoft.com/office/drawing/2014/main" id="{43565CD6-A0BB-8046-97AC-42E5774F6B4F}"/>
              </a:ext>
            </a:extLst>
          </p:cNvPr>
          <p:cNvSpPr>
            <a:spLocks noGrp="1"/>
          </p:cNvSpPr>
          <p:nvPr>
            <p:ph type="body" sz="quarter" idx="33" hasCustomPrompt="1"/>
          </p:nvPr>
        </p:nvSpPr>
        <p:spPr>
          <a:xfrm>
            <a:off x="9859611" y="6201929"/>
            <a:ext cx="1715374" cy="207946"/>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cxnSp>
        <p:nvCxnSpPr>
          <p:cNvPr id="3" name="Straight Connector 2">
            <a:extLst>
              <a:ext uri="{FF2B5EF4-FFF2-40B4-BE49-F238E27FC236}">
                <a16:creationId xmlns:a16="http://schemas.microsoft.com/office/drawing/2014/main" id="{893A1DD1-A72A-4E4D-81B9-59AAE32BB728}"/>
              </a:ext>
              <a:ext uri="{C183D7F6-B498-43B3-948B-1728B52AA6E4}">
                <adec:decorative xmlns:adec="http://schemas.microsoft.com/office/drawing/2017/decorative" val="1"/>
              </a:ext>
            </a:extLst>
          </p:cNvPr>
          <p:cNvCxnSpPr>
            <a:cxnSpLocks/>
          </p:cNvCxnSpPr>
          <p:nvPr/>
        </p:nvCxnSpPr>
        <p:spPr>
          <a:xfrm>
            <a:off x="1422943" y="4011207"/>
            <a:ext cx="9333834"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6DBC577-0223-2141-86EF-F98AFCB60D66}"/>
              </a:ext>
              <a:ext uri="{C183D7F6-B498-43B3-948B-1728B52AA6E4}">
                <adec:decorative xmlns:adec="http://schemas.microsoft.com/office/drawing/2017/decorative" val="1"/>
              </a:ext>
            </a:extLst>
          </p:cNvPr>
          <p:cNvCxnSpPr/>
          <p:nvPr/>
        </p:nvCxnSpPr>
        <p:spPr>
          <a:xfrm>
            <a:off x="1422943" y="4011207"/>
            <a:ext cx="0" cy="116656"/>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id="{CB3AF1ED-41CC-A74D-AB95-CFE029D4060B}"/>
              </a:ext>
              <a:ext uri="{C183D7F6-B498-43B3-948B-1728B52AA6E4}">
                <adec:decorative xmlns:adec="http://schemas.microsoft.com/office/drawing/2017/decorative" val="1"/>
              </a:ext>
            </a:extLst>
          </p:cNvPr>
          <p:cNvCxnSpPr/>
          <p:nvPr/>
        </p:nvCxnSpPr>
        <p:spPr>
          <a:xfrm>
            <a:off x="10756776" y="4011207"/>
            <a:ext cx="0" cy="116656"/>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5" name="Straight Connector 34">
            <a:extLst>
              <a:ext uri="{FF2B5EF4-FFF2-40B4-BE49-F238E27FC236}">
                <a16:creationId xmlns:a16="http://schemas.microsoft.com/office/drawing/2014/main" id="{87882A66-2C1B-8D4B-BF39-38553578A1B4}"/>
              </a:ext>
              <a:ext uri="{C183D7F6-B498-43B3-948B-1728B52AA6E4}">
                <adec:decorative xmlns:adec="http://schemas.microsoft.com/office/drawing/2017/decorative" val="1"/>
              </a:ext>
            </a:extLst>
          </p:cNvPr>
          <p:cNvCxnSpPr>
            <a:cxnSpLocks/>
          </p:cNvCxnSpPr>
          <p:nvPr userDrawn="1"/>
        </p:nvCxnSpPr>
        <p:spPr>
          <a:xfrm>
            <a:off x="1422943" y="4011207"/>
            <a:ext cx="9333834" cy="0"/>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5C0A28D9-7092-8743-977B-F989ABD9F065}"/>
              </a:ext>
              <a:ext uri="{C183D7F6-B498-43B3-948B-1728B52AA6E4}">
                <adec:decorative xmlns:adec="http://schemas.microsoft.com/office/drawing/2017/decorative" val="1"/>
              </a:ext>
            </a:extLst>
          </p:cNvPr>
          <p:cNvCxnSpPr/>
          <p:nvPr userDrawn="1"/>
        </p:nvCxnSpPr>
        <p:spPr>
          <a:xfrm>
            <a:off x="1422943" y="4011207"/>
            <a:ext cx="0" cy="116656"/>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8" name="Straight Connector 37">
            <a:extLst>
              <a:ext uri="{FF2B5EF4-FFF2-40B4-BE49-F238E27FC236}">
                <a16:creationId xmlns:a16="http://schemas.microsoft.com/office/drawing/2014/main" id="{3AA0E16F-B4B9-9D41-98FE-F0624EA246D8}"/>
              </a:ext>
              <a:ext uri="{C183D7F6-B498-43B3-948B-1728B52AA6E4}">
                <adec:decorative xmlns:adec="http://schemas.microsoft.com/office/drawing/2017/decorative" val="1"/>
              </a:ext>
            </a:extLst>
          </p:cNvPr>
          <p:cNvCxnSpPr/>
          <p:nvPr userDrawn="1"/>
        </p:nvCxnSpPr>
        <p:spPr>
          <a:xfrm>
            <a:off x="10756776" y="4011207"/>
            <a:ext cx="0" cy="116656"/>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20" name="Picture Placeholder 18">
            <a:extLst>
              <a:ext uri="{FF2B5EF4-FFF2-40B4-BE49-F238E27FC236}">
                <a16:creationId xmlns:a16="http://schemas.microsoft.com/office/drawing/2014/main" id="{0FFFB9B9-FF5C-3B43-AC34-E0E4BFB1FBF3}"/>
              </a:ext>
              <a:ext uri="{C183D7F6-B498-43B3-948B-1728B52AA6E4}">
                <adec:decorative xmlns:adec="http://schemas.microsoft.com/office/drawing/2017/decorative" val="1"/>
              </a:ext>
            </a:extLst>
          </p:cNvPr>
          <p:cNvSpPr>
            <a:spLocks noGrp="1"/>
          </p:cNvSpPr>
          <p:nvPr>
            <p:ph type="pic" sz="quarter" idx="13" hasCustomPrompt="1"/>
          </p:nvPr>
        </p:nvSpPr>
        <p:spPr>
          <a:xfrm>
            <a:off x="751266" y="4274820"/>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21" name="Picture Placeholder 18">
            <a:extLst>
              <a:ext uri="{FF2B5EF4-FFF2-40B4-BE49-F238E27FC236}">
                <a16:creationId xmlns:a16="http://schemas.microsoft.com/office/drawing/2014/main" id="{4EFAA546-8AC3-7347-946A-CE2E69D75084}"/>
              </a:ext>
              <a:ext uri="{C183D7F6-B498-43B3-948B-1728B52AA6E4}">
                <adec:decorative xmlns:adec="http://schemas.microsoft.com/office/drawing/2017/decorative" val="1"/>
              </a:ext>
            </a:extLst>
          </p:cNvPr>
          <p:cNvSpPr>
            <a:spLocks noGrp="1"/>
          </p:cNvSpPr>
          <p:nvPr>
            <p:ph type="pic" sz="quarter" idx="14" hasCustomPrompt="1"/>
          </p:nvPr>
        </p:nvSpPr>
        <p:spPr>
          <a:xfrm>
            <a:off x="2574614" y="4274820"/>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22" name="Picture Placeholder 18">
            <a:extLst>
              <a:ext uri="{FF2B5EF4-FFF2-40B4-BE49-F238E27FC236}">
                <a16:creationId xmlns:a16="http://schemas.microsoft.com/office/drawing/2014/main" id="{88DB6781-305C-044B-A408-5777172AB2BA}"/>
              </a:ext>
              <a:ext uri="{C183D7F6-B498-43B3-948B-1728B52AA6E4}">
                <adec:decorative xmlns:adec="http://schemas.microsoft.com/office/drawing/2017/decorative" val="1"/>
              </a:ext>
            </a:extLst>
          </p:cNvPr>
          <p:cNvSpPr>
            <a:spLocks noGrp="1"/>
          </p:cNvSpPr>
          <p:nvPr>
            <p:ph type="pic" sz="quarter" idx="15" hasCustomPrompt="1"/>
          </p:nvPr>
        </p:nvSpPr>
        <p:spPr>
          <a:xfrm>
            <a:off x="4480775" y="4274820"/>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29" name="Picture Placeholder 18">
            <a:extLst>
              <a:ext uri="{FF2B5EF4-FFF2-40B4-BE49-F238E27FC236}">
                <a16:creationId xmlns:a16="http://schemas.microsoft.com/office/drawing/2014/main" id="{B94910E6-1F1A-4340-AEDF-4CA9EEBE8E39}"/>
              </a:ext>
              <a:ext uri="{C183D7F6-B498-43B3-948B-1728B52AA6E4}">
                <adec:decorative xmlns:adec="http://schemas.microsoft.com/office/drawing/2017/decorative" val="1"/>
              </a:ext>
            </a:extLst>
          </p:cNvPr>
          <p:cNvSpPr>
            <a:spLocks noGrp="1"/>
          </p:cNvSpPr>
          <p:nvPr>
            <p:ph type="pic" sz="quarter" idx="25" hasCustomPrompt="1"/>
          </p:nvPr>
        </p:nvSpPr>
        <p:spPr>
          <a:xfrm>
            <a:off x="6348883" y="4274820"/>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37" name="Picture Placeholder 18">
            <a:extLst>
              <a:ext uri="{FF2B5EF4-FFF2-40B4-BE49-F238E27FC236}">
                <a16:creationId xmlns:a16="http://schemas.microsoft.com/office/drawing/2014/main" id="{7A9BC03B-0C7D-C74C-A761-19B06C2CB670}"/>
              </a:ext>
              <a:ext uri="{C183D7F6-B498-43B3-948B-1728B52AA6E4}">
                <adec:decorative xmlns:adec="http://schemas.microsoft.com/office/drawing/2017/decorative" val="1"/>
              </a:ext>
            </a:extLst>
          </p:cNvPr>
          <p:cNvSpPr>
            <a:spLocks noGrp="1"/>
          </p:cNvSpPr>
          <p:nvPr>
            <p:ph type="pic" sz="quarter" idx="28" hasCustomPrompt="1"/>
          </p:nvPr>
        </p:nvSpPr>
        <p:spPr>
          <a:xfrm>
            <a:off x="8216992" y="4274820"/>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42" name="Picture Placeholder 18">
            <a:extLst>
              <a:ext uri="{FF2B5EF4-FFF2-40B4-BE49-F238E27FC236}">
                <a16:creationId xmlns:a16="http://schemas.microsoft.com/office/drawing/2014/main" id="{E5646DAF-80DC-EE47-9B60-A3DF47E75013}"/>
              </a:ext>
              <a:ext uri="{C183D7F6-B498-43B3-948B-1728B52AA6E4}">
                <adec:decorative xmlns:adec="http://schemas.microsoft.com/office/drawing/2017/decorative" val="1"/>
              </a:ext>
            </a:extLst>
          </p:cNvPr>
          <p:cNvSpPr>
            <a:spLocks noGrp="1"/>
          </p:cNvSpPr>
          <p:nvPr>
            <p:ph type="pic" sz="quarter" idx="31" hasCustomPrompt="1"/>
          </p:nvPr>
        </p:nvSpPr>
        <p:spPr>
          <a:xfrm>
            <a:off x="10085100" y="4274820"/>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48" name="Picture Placeholder 18">
            <a:extLst>
              <a:ext uri="{FF2B5EF4-FFF2-40B4-BE49-F238E27FC236}">
                <a16:creationId xmlns:a16="http://schemas.microsoft.com/office/drawing/2014/main" id="{F465982D-6941-AD45-8373-E73F5E887B1E}"/>
              </a:ext>
              <a:ext uri="{C183D7F6-B498-43B3-948B-1728B52AA6E4}">
                <adec:decorative xmlns:adec="http://schemas.microsoft.com/office/drawing/2017/decorative" val="1"/>
              </a:ext>
            </a:extLst>
          </p:cNvPr>
          <p:cNvSpPr>
            <a:spLocks noGrp="1"/>
          </p:cNvSpPr>
          <p:nvPr>
            <p:ph type="pic" sz="quarter" idx="34" hasCustomPrompt="1"/>
          </p:nvPr>
        </p:nvSpPr>
        <p:spPr>
          <a:xfrm>
            <a:off x="3307811" y="1670413"/>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49" name="Picture Placeholder 18">
            <a:extLst>
              <a:ext uri="{FF2B5EF4-FFF2-40B4-BE49-F238E27FC236}">
                <a16:creationId xmlns:a16="http://schemas.microsoft.com/office/drawing/2014/main" id="{628B4E40-5BB7-3543-AEFF-C4EDDB7A1C51}"/>
              </a:ext>
              <a:ext uri="{C183D7F6-B498-43B3-948B-1728B52AA6E4}">
                <adec:decorative xmlns:adec="http://schemas.microsoft.com/office/drawing/2017/decorative" val="1"/>
              </a:ext>
            </a:extLst>
          </p:cNvPr>
          <p:cNvSpPr>
            <a:spLocks noGrp="1"/>
          </p:cNvSpPr>
          <p:nvPr>
            <p:ph type="pic" sz="quarter" idx="35" hasCustomPrompt="1"/>
          </p:nvPr>
        </p:nvSpPr>
        <p:spPr>
          <a:xfrm>
            <a:off x="5424449" y="1670413"/>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54" name="Picture Placeholder 18">
            <a:extLst>
              <a:ext uri="{FF2B5EF4-FFF2-40B4-BE49-F238E27FC236}">
                <a16:creationId xmlns:a16="http://schemas.microsoft.com/office/drawing/2014/main" id="{AE31D219-1C3B-0F46-892C-276CF6EC868D}"/>
              </a:ext>
              <a:ext uri="{C183D7F6-B498-43B3-948B-1728B52AA6E4}">
                <adec:decorative xmlns:adec="http://schemas.microsoft.com/office/drawing/2017/decorative" val="1"/>
              </a:ext>
            </a:extLst>
          </p:cNvPr>
          <p:cNvSpPr>
            <a:spLocks noGrp="1"/>
          </p:cNvSpPr>
          <p:nvPr>
            <p:ph type="pic" sz="quarter" idx="40" hasCustomPrompt="1"/>
          </p:nvPr>
        </p:nvSpPr>
        <p:spPr>
          <a:xfrm>
            <a:off x="7440224" y="1670413"/>
            <a:ext cx="1343354" cy="1343529"/>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39" name="Folded Corner 38">
            <a:extLst>
              <a:ext uri="{FF2B5EF4-FFF2-40B4-BE49-F238E27FC236}">
                <a16:creationId xmlns:a16="http://schemas.microsoft.com/office/drawing/2014/main" id="{9E72D902-DC82-0447-9C25-89A7C0DE40BB}"/>
              </a:ext>
            </a:extLst>
          </p:cNvPr>
          <p:cNvSpPr/>
          <p:nvPr userDrawn="1"/>
        </p:nvSpPr>
        <p:spPr>
          <a:xfrm>
            <a:off x="0" y="-1257300"/>
            <a:ext cx="5753144" cy="9760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org chart comes in three sizes to help you outline your group.</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Select image placeholder to target your drag and drop. Crop as needed. </a:t>
            </a:r>
            <a:r>
              <a:rPr lang="en-US" sz="1200" b="0" dirty="0">
                <a:solidFill>
                  <a:schemeClr val="tx1"/>
                </a:solidFill>
                <a:latin typeface="Source Sans Pro" charset="0"/>
                <a:ea typeface="Source Sans Pro" charset="0"/>
                <a:cs typeface="Source Sans Pro" charset="0"/>
              </a:rPr>
              <a:t>Use clear headshots with consistent sized heads when possible.</a:t>
            </a:r>
            <a:endParaRPr lang="en-US" sz="1200" b="1"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5790904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369704A-8C9D-7045-8A49-A2B1C04A59E2}"/>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sp>
        <p:nvSpPr>
          <p:cNvPr id="3" name="Folded Corner 2">
            <a:extLst>
              <a:ext uri="{FF2B5EF4-FFF2-40B4-BE49-F238E27FC236}">
                <a16:creationId xmlns:a16="http://schemas.microsoft.com/office/drawing/2014/main" id="{A2CCF22E-BD16-B14B-9AF4-B731E6FB9513}"/>
              </a:ext>
            </a:extLst>
          </p:cNvPr>
          <p:cNvSpPr/>
          <p:nvPr userDrawn="1"/>
        </p:nvSpPr>
        <p:spPr>
          <a:xfrm>
            <a:off x="0" y="-1104900"/>
            <a:ext cx="4115058" cy="8236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a multi-purpose title only layout. </a:t>
            </a:r>
          </a:p>
          <a:p>
            <a:endParaRPr lang="en-US" sz="1200" dirty="0">
              <a:solidFill>
                <a:schemeClr val="tx1"/>
              </a:solidFill>
              <a:latin typeface="Source Sans Pro" charset="0"/>
              <a:ea typeface="Source Sans Pro" charset="0"/>
              <a:cs typeface="Arial" panose="020B0604020202020204" pitchFamily="34" charset="0"/>
            </a:endParaRPr>
          </a:p>
          <a:p>
            <a:r>
              <a:rPr lang="en-US" sz="1200" b="1" dirty="0">
                <a:solidFill>
                  <a:schemeClr val="tx1"/>
                </a:solidFill>
                <a:latin typeface="Source Sans Pro" charset="0"/>
                <a:ea typeface="Source Sans Pro" charset="0"/>
                <a:cs typeface="Arial" panose="020B0604020202020204" pitchFamily="34" charset="0"/>
              </a:rPr>
              <a:t>Tip: </a:t>
            </a:r>
            <a:r>
              <a:rPr lang="en-US" sz="1200" b="0" dirty="0">
                <a:solidFill>
                  <a:schemeClr val="tx1"/>
                </a:solidFill>
                <a:latin typeface="Source Sans Pro" charset="0"/>
                <a:ea typeface="Source Sans Pro" charset="0"/>
                <a:cs typeface="Arial" panose="020B0604020202020204" pitchFamily="34" charset="0"/>
              </a:rPr>
              <a:t>Make sure to keep your slide titles short and clear.</a:t>
            </a:r>
            <a:endParaRPr lang="en-US" sz="1200" b="1"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29972361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 sub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720754" y="1214657"/>
            <a:ext cx="10667299" cy="685800"/>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subtitle here</a:t>
            </a:r>
          </a:p>
        </p:txBody>
      </p:sp>
      <p:sp>
        <p:nvSpPr>
          <p:cNvPr id="4" name="Folded Corner 3">
            <a:extLst>
              <a:ext uri="{FF2B5EF4-FFF2-40B4-BE49-F238E27FC236}">
                <a16:creationId xmlns:a16="http://schemas.microsoft.com/office/drawing/2014/main" id="{00F0ED64-753C-D44B-B6D0-646151DB6B98}"/>
              </a:ext>
            </a:extLst>
          </p:cNvPr>
          <p:cNvSpPr/>
          <p:nvPr userDrawn="1"/>
        </p:nvSpPr>
        <p:spPr>
          <a:xfrm>
            <a:off x="0" y="-1219200"/>
            <a:ext cx="4457913" cy="9379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a multi-purpose title and subtitle layout.</a:t>
            </a:r>
          </a:p>
          <a:p>
            <a:endParaRPr lang="en-US" sz="1200" b="1" dirty="0">
              <a:solidFill>
                <a:schemeClr val="tx1"/>
              </a:solidFill>
              <a:latin typeface="Source Sans Pro" charset="0"/>
              <a:ea typeface="Source Sans Pro" charset="0"/>
              <a:cs typeface="Arial" panose="020B0604020202020204" pitchFamily="34" charset="0"/>
            </a:endParaRPr>
          </a:p>
          <a:p>
            <a:r>
              <a:rPr lang="en-US" sz="1200" b="1" dirty="0">
                <a:solidFill>
                  <a:schemeClr val="tx1"/>
                </a:solidFill>
                <a:latin typeface="Source Sans Pro" charset="0"/>
                <a:ea typeface="Source Sans Pro" charset="0"/>
                <a:cs typeface="Arial" panose="020B0604020202020204" pitchFamily="34" charset="0"/>
              </a:rPr>
              <a:t>Tip: </a:t>
            </a:r>
            <a:r>
              <a:rPr lang="en-US" sz="1200" b="0" dirty="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endParaRPr lang="en-US" sz="1200" b="1"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23045926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s 2 topics side by s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7BEBB4-3F36-8646-973A-A78CEB7C196F}"/>
              </a:ext>
              <a:ext uri="{C183D7F6-B498-43B3-948B-1728B52AA6E4}">
                <adec:decorative xmlns:adec="http://schemas.microsoft.com/office/drawing/2017/decorative" val="1"/>
              </a:ext>
            </a:extLst>
          </p:cNvPr>
          <p:cNvSpPr/>
          <p:nvPr/>
        </p:nvSpPr>
        <p:spPr>
          <a:xfrm>
            <a:off x="762695" y="1809244"/>
            <a:ext cx="5195650" cy="504875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Rectangle 9">
            <a:extLst>
              <a:ext uri="{FF2B5EF4-FFF2-40B4-BE49-F238E27FC236}">
                <a16:creationId xmlns:a16="http://schemas.microsoft.com/office/drawing/2014/main" id="{FDC60FE4-08B6-EA4A-9463-3B69B49C2A18}"/>
              </a:ext>
              <a:ext uri="{C183D7F6-B498-43B3-948B-1728B52AA6E4}">
                <adec:decorative xmlns:adec="http://schemas.microsoft.com/office/drawing/2017/decorative" val="1"/>
              </a:ext>
            </a:extLst>
          </p:cNvPr>
          <p:cNvSpPr/>
          <p:nvPr/>
        </p:nvSpPr>
        <p:spPr>
          <a:xfrm>
            <a:off x="6261751" y="1809244"/>
            <a:ext cx="5129460" cy="5048756"/>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ectangle 7">
            <a:extLst>
              <a:ext uri="{FF2B5EF4-FFF2-40B4-BE49-F238E27FC236}">
                <a16:creationId xmlns:a16="http://schemas.microsoft.com/office/drawing/2014/main" id="{62716F0D-A83B-204C-9A61-5E7F687DD3D5}"/>
              </a:ext>
              <a:ext uri="{C183D7F6-B498-43B3-948B-1728B52AA6E4}">
                <adec:decorative xmlns:adec="http://schemas.microsoft.com/office/drawing/2017/decorative" val="1"/>
              </a:ext>
            </a:extLst>
          </p:cNvPr>
          <p:cNvSpPr/>
          <p:nvPr/>
        </p:nvSpPr>
        <p:spPr>
          <a:xfrm flipV="1">
            <a:off x="977643" y="2512103"/>
            <a:ext cx="457140"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13" name="Rectangle 12">
            <a:extLst>
              <a:ext uri="{FF2B5EF4-FFF2-40B4-BE49-F238E27FC236}">
                <a16:creationId xmlns:a16="http://schemas.microsoft.com/office/drawing/2014/main" id="{4A5D1ADE-6E40-2140-AAC7-17DA52B4B884}"/>
              </a:ext>
              <a:ext uri="{C183D7F6-B498-43B3-948B-1728B52AA6E4}">
                <adec:decorative xmlns:adec="http://schemas.microsoft.com/office/drawing/2017/decorative" val="1"/>
              </a:ext>
            </a:extLst>
          </p:cNvPr>
          <p:cNvSpPr/>
          <p:nvPr/>
        </p:nvSpPr>
        <p:spPr>
          <a:xfrm flipV="1">
            <a:off x="6523349" y="2512103"/>
            <a:ext cx="449341"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4" name="Title Placeholder 1">
            <a:extLst>
              <a:ext uri="{FF2B5EF4-FFF2-40B4-BE49-F238E27FC236}">
                <a16:creationId xmlns:a16="http://schemas.microsoft.com/office/drawing/2014/main" id="{D369704A-8C9D-7045-8A49-A2B1C04A59E2}"/>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sp>
        <p:nvSpPr>
          <p:cNvPr id="23" name="Text Placeholder 8">
            <a:extLst>
              <a:ext uri="{FF2B5EF4-FFF2-40B4-BE49-F238E27FC236}">
                <a16:creationId xmlns:a16="http://schemas.microsoft.com/office/drawing/2014/main" id="{194034E8-B5B3-7B4A-961C-240ADFAF6E4F}"/>
              </a:ext>
            </a:extLst>
          </p:cNvPr>
          <p:cNvSpPr>
            <a:spLocks noGrp="1"/>
          </p:cNvSpPr>
          <p:nvPr userDrawn="1">
            <p:ph type="body" sz="quarter" idx="14" hasCustomPrompt="1"/>
          </p:nvPr>
        </p:nvSpPr>
        <p:spPr>
          <a:xfrm>
            <a:off x="720754" y="1214657"/>
            <a:ext cx="10667299" cy="349739"/>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here</a:t>
            </a:r>
          </a:p>
        </p:txBody>
      </p:sp>
      <p:sp>
        <p:nvSpPr>
          <p:cNvPr id="14" name="Text Placeholder 13">
            <a:extLst>
              <a:ext uri="{FF2B5EF4-FFF2-40B4-BE49-F238E27FC236}">
                <a16:creationId xmlns:a16="http://schemas.microsoft.com/office/drawing/2014/main" id="{C9A703E1-FCDF-6545-BC1B-091CE6B82F57}"/>
              </a:ext>
            </a:extLst>
          </p:cNvPr>
          <p:cNvSpPr>
            <a:spLocks noGrp="1"/>
          </p:cNvSpPr>
          <p:nvPr userDrawn="1">
            <p:ph type="body" sz="quarter" idx="10" hasCustomPrompt="1"/>
          </p:nvPr>
        </p:nvSpPr>
        <p:spPr>
          <a:xfrm>
            <a:off x="931196" y="2033379"/>
            <a:ext cx="3382517" cy="633413"/>
          </a:xfrm>
        </p:spPr>
        <p:txBody>
          <a:bodyPr>
            <a:normAutofit/>
          </a:bodyPr>
          <a:lstStyle>
            <a:lvl1pPr marL="0" indent="0">
              <a:buNone/>
              <a:defRPr sz="2200">
                <a:solidFill>
                  <a:schemeClr val="bg2"/>
                </a:solidFill>
              </a:defRPr>
            </a:lvl1pPr>
          </a:lstStyle>
          <a:p>
            <a:pPr lvl="0"/>
            <a:r>
              <a:rPr lang="en-US" dirty="0"/>
              <a:t>Enter topic header</a:t>
            </a:r>
          </a:p>
        </p:txBody>
      </p:sp>
      <p:sp>
        <p:nvSpPr>
          <p:cNvPr id="16" name="Text Placeholder 15">
            <a:extLst>
              <a:ext uri="{FF2B5EF4-FFF2-40B4-BE49-F238E27FC236}">
                <a16:creationId xmlns:a16="http://schemas.microsoft.com/office/drawing/2014/main" id="{0FA706E7-6BC9-C647-83DB-B6E49D1BFA4B}"/>
              </a:ext>
            </a:extLst>
          </p:cNvPr>
          <p:cNvSpPr>
            <a:spLocks noGrp="1"/>
          </p:cNvSpPr>
          <p:nvPr userDrawn="1">
            <p:ph type="body" sz="quarter" idx="11" hasCustomPrompt="1"/>
          </p:nvPr>
        </p:nvSpPr>
        <p:spPr>
          <a:xfrm>
            <a:off x="931197" y="2720364"/>
            <a:ext cx="4442040" cy="1820863"/>
          </a:xfrm>
        </p:spPr>
        <p:txBody>
          <a:bodyPr>
            <a:normAutofit/>
          </a:bodyPr>
          <a:lstStyle>
            <a:lvl1pPr marL="285693" indent="-285693">
              <a:lnSpc>
                <a:spcPts val="2160"/>
              </a:lnSpc>
              <a:buFont typeface="Arial" panose="020B0604020202020204" pitchFamily="34" charset="0"/>
              <a:buChar char="•"/>
              <a:defRPr sz="1800" b="0" i="0">
                <a:solidFill>
                  <a:schemeClr val="accent6"/>
                </a:solidFill>
                <a:latin typeface="Community Light" panose="02000303040000020003" pitchFamily="2" charset="0"/>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 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sed. et in in</a:t>
            </a:r>
          </a:p>
          <a:p>
            <a:pPr lvl="0"/>
            <a:r>
              <a:rPr lang="en-US" dirty="0"/>
              <a:t>Non </a:t>
            </a:r>
            <a:r>
              <a:rPr lang="en-US" dirty="0" err="1"/>
              <a:t>consequuntur</a:t>
            </a:r>
            <a:r>
              <a:rPr lang="en-US" dirty="0"/>
              <a:t>. </a:t>
            </a:r>
            <a:r>
              <a:rPr lang="en-US" dirty="0" err="1"/>
              <a:t>homines</a:t>
            </a:r>
            <a:r>
              <a:rPr lang="en-US" dirty="0"/>
              <a:t> res </a:t>
            </a:r>
            <a:r>
              <a:rPr lang="en-US" dirty="0" err="1"/>
              <a:t>facere</a:t>
            </a:r>
            <a:r>
              <a:rPr lang="en-US" dirty="0"/>
              <a:t> </a:t>
            </a:r>
            <a:r>
              <a:rPr lang="en-US" dirty="0" err="1"/>
              <a:t>Itaque</a:t>
            </a:r>
            <a:r>
              <a:rPr lang="en-US" dirty="0"/>
              <a:t> </a:t>
            </a:r>
            <a:r>
              <a:rPr lang="en-US" dirty="0" err="1"/>
              <a:t>orationem</a:t>
            </a:r>
            <a:r>
              <a:rPr lang="en-US" dirty="0"/>
              <a:t>.</a:t>
            </a:r>
          </a:p>
        </p:txBody>
      </p:sp>
      <p:sp>
        <p:nvSpPr>
          <p:cNvPr id="20" name="Text Placeholder 13">
            <a:extLst>
              <a:ext uri="{FF2B5EF4-FFF2-40B4-BE49-F238E27FC236}">
                <a16:creationId xmlns:a16="http://schemas.microsoft.com/office/drawing/2014/main" id="{25857958-4E2C-294E-AEA7-941CE1D6EB3F}"/>
              </a:ext>
            </a:extLst>
          </p:cNvPr>
          <p:cNvSpPr>
            <a:spLocks noGrp="1"/>
          </p:cNvSpPr>
          <p:nvPr userDrawn="1">
            <p:ph type="body" sz="quarter" idx="12" hasCustomPrompt="1"/>
          </p:nvPr>
        </p:nvSpPr>
        <p:spPr>
          <a:xfrm>
            <a:off x="6480186" y="2033379"/>
            <a:ext cx="3382517" cy="633413"/>
          </a:xfrm>
        </p:spPr>
        <p:txBody>
          <a:bodyPr>
            <a:normAutofit/>
          </a:bodyPr>
          <a:lstStyle>
            <a:lvl1pPr marL="0" indent="0">
              <a:buNone/>
              <a:defRPr sz="2200">
                <a:solidFill>
                  <a:schemeClr val="bg2"/>
                </a:solidFill>
              </a:defRPr>
            </a:lvl1pPr>
          </a:lstStyle>
          <a:p>
            <a:pPr lvl="0"/>
            <a:r>
              <a:rPr lang="en-US" dirty="0"/>
              <a:t>Enter topic header</a:t>
            </a:r>
          </a:p>
        </p:txBody>
      </p:sp>
      <p:sp>
        <p:nvSpPr>
          <p:cNvPr id="21" name="Text Placeholder 15">
            <a:extLst>
              <a:ext uri="{FF2B5EF4-FFF2-40B4-BE49-F238E27FC236}">
                <a16:creationId xmlns:a16="http://schemas.microsoft.com/office/drawing/2014/main" id="{B19EB850-36C6-234E-9460-D685B5A8899B}"/>
              </a:ext>
            </a:extLst>
          </p:cNvPr>
          <p:cNvSpPr>
            <a:spLocks noGrp="1"/>
          </p:cNvSpPr>
          <p:nvPr userDrawn="1">
            <p:ph type="body" sz="quarter" idx="13" hasCustomPrompt="1"/>
          </p:nvPr>
        </p:nvSpPr>
        <p:spPr>
          <a:xfrm>
            <a:off x="6480187" y="2720364"/>
            <a:ext cx="4442040" cy="1820863"/>
          </a:xfrm>
        </p:spPr>
        <p:txBody>
          <a:bodyPr>
            <a:normAutofit/>
          </a:bodyPr>
          <a:lstStyle>
            <a:lvl1pPr marL="285693" indent="-285693">
              <a:lnSpc>
                <a:spcPts val="2160"/>
              </a:lnSpc>
              <a:buFont typeface="Arial" panose="020B0604020202020204" pitchFamily="34" charset="0"/>
              <a:buChar char="•"/>
              <a:defRPr sz="18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 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sed. et in in</a:t>
            </a:r>
          </a:p>
          <a:p>
            <a:pPr lvl="0"/>
            <a:r>
              <a:rPr lang="en-US" dirty="0"/>
              <a:t>Non </a:t>
            </a:r>
            <a:r>
              <a:rPr lang="en-US" dirty="0" err="1"/>
              <a:t>consequuntur</a:t>
            </a:r>
            <a:r>
              <a:rPr lang="en-US" dirty="0"/>
              <a:t>. </a:t>
            </a:r>
            <a:r>
              <a:rPr lang="en-US" dirty="0" err="1"/>
              <a:t>homines</a:t>
            </a:r>
            <a:r>
              <a:rPr lang="en-US" dirty="0"/>
              <a:t> res </a:t>
            </a:r>
            <a:r>
              <a:rPr lang="en-US" dirty="0" err="1"/>
              <a:t>facere</a:t>
            </a:r>
            <a:r>
              <a:rPr lang="en-US" dirty="0"/>
              <a:t> </a:t>
            </a:r>
            <a:r>
              <a:rPr lang="en-US" dirty="0" err="1"/>
              <a:t>Itaque</a:t>
            </a:r>
            <a:r>
              <a:rPr lang="en-US" dirty="0"/>
              <a:t> </a:t>
            </a:r>
            <a:r>
              <a:rPr lang="en-US" dirty="0" err="1"/>
              <a:t>orationem</a:t>
            </a:r>
            <a:r>
              <a:rPr lang="en-US" dirty="0"/>
              <a:t>.</a:t>
            </a:r>
          </a:p>
        </p:txBody>
      </p:sp>
      <p:sp>
        <p:nvSpPr>
          <p:cNvPr id="15" name="Folded Corner 14">
            <a:extLst>
              <a:ext uri="{FF2B5EF4-FFF2-40B4-BE49-F238E27FC236}">
                <a16:creationId xmlns:a16="http://schemas.microsoft.com/office/drawing/2014/main" id="{758C6326-25E7-5548-B12B-DACC40C294F4}"/>
              </a:ext>
              <a:ext uri="{C183D7F6-B498-43B3-948B-1728B52AA6E4}">
                <adec:decorative xmlns:adec="http://schemas.microsoft.com/office/drawing/2017/decorative" val="1"/>
              </a:ext>
            </a:extLst>
          </p:cNvPr>
          <p:cNvSpPr/>
          <p:nvPr userDrawn="1"/>
        </p:nvSpPr>
        <p:spPr>
          <a:xfrm>
            <a:off x="0" y="-1143000"/>
            <a:ext cx="4876958" cy="8617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text layout is for expanding upon 2 main points</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Replace text placeholders with your own words.</a:t>
            </a:r>
            <a:endParaRPr lang="en-US" sz="1200" b="1"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417277018"/>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s 3 topics side by s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4447867" y="1809244"/>
            <a:ext cx="3334436" cy="5048757"/>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8066713" y="1809244"/>
            <a:ext cx="3334436" cy="5048757"/>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Rectangle 19">
            <a:extLst>
              <a:ext uri="{FF2B5EF4-FFF2-40B4-BE49-F238E27FC236}">
                <a16:creationId xmlns:a16="http://schemas.microsoft.com/office/drawing/2014/main" id="{67F9BE5B-CEBC-EF42-A9C1-923920C803C3}"/>
              </a:ext>
              <a:ext uri="{C183D7F6-B498-43B3-948B-1728B52AA6E4}">
                <adec:decorative xmlns:adec="http://schemas.microsoft.com/office/drawing/2017/decorative" val="1"/>
              </a:ext>
            </a:extLst>
          </p:cNvPr>
          <p:cNvSpPr/>
          <p:nvPr/>
        </p:nvSpPr>
        <p:spPr>
          <a:xfrm>
            <a:off x="774794" y="1809244"/>
            <a:ext cx="3334436" cy="5048757"/>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4656258" y="2453640"/>
            <a:ext cx="457140"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8250261" y="2453640"/>
            <a:ext cx="457140"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23" name="Rectangle 22">
            <a:extLst>
              <a:ext uri="{FF2B5EF4-FFF2-40B4-BE49-F238E27FC236}">
                <a16:creationId xmlns:a16="http://schemas.microsoft.com/office/drawing/2014/main" id="{667BD3C9-2C74-714C-85A3-2EE06DB40E82}"/>
              </a:ext>
              <a:ext uri="{C183D7F6-B498-43B3-948B-1728B52AA6E4}">
                <adec:decorative xmlns:adec="http://schemas.microsoft.com/office/drawing/2017/decorative" val="1"/>
              </a:ext>
            </a:extLst>
          </p:cNvPr>
          <p:cNvSpPr/>
          <p:nvPr/>
        </p:nvSpPr>
        <p:spPr>
          <a:xfrm flipV="1">
            <a:off x="989742" y="2453640"/>
            <a:ext cx="457140"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720754" y="1214657"/>
            <a:ext cx="10667299" cy="349739"/>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here</a:t>
            </a:r>
          </a:p>
        </p:txBody>
      </p:sp>
      <p:sp>
        <p:nvSpPr>
          <p:cNvPr id="24" name="Text Placeholder 13">
            <a:extLst>
              <a:ext uri="{FF2B5EF4-FFF2-40B4-BE49-F238E27FC236}">
                <a16:creationId xmlns:a16="http://schemas.microsoft.com/office/drawing/2014/main" id="{C37AF079-B79E-DA48-AF3C-5B596EF250A5}"/>
              </a:ext>
            </a:extLst>
          </p:cNvPr>
          <p:cNvSpPr>
            <a:spLocks noGrp="1"/>
          </p:cNvSpPr>
          <p:nvPr>
            <p:ph type="body" sz="quarter" idx="10" hasCustomPrompt="1"/>
          </p:nvPr>
        </p:nvSpPr>
        <p:spPr>
          <a:xfrm>
            <a:off x="941541" y="2012372"/>
            <a:ext cx="2887490" cy="633413"/>
          </a:xfrm>
        </p:spPr>
        <p:txBody>
          <a:bodyPr>
            <a:normAutofit/>
          </a:bodyPr>
          <a:lstStyle>
            <a:lvl1pPr marL="0" indent="0">
              <a:buNone/>
              <a:defRPr sz="2200">
                <a:solidFill>
                  <a:schemeClr val="bg2"/>
                </a:solidFill>
              </a:defRPr>
            </a:lvl1pPr>
          </a:lstStyle>
          <a:p>
            <a:pPr lvl="0"/>
            <a:r>
              <a:rPr lang="en-US" dirty="0"/>
              <a:t>Enter topic header</a:t>
            </a:r>
          </a:p>
        </p:txBody>
      </p:sp>
      <p:sp>
        <p:nvSpPr>
          <p:cNvPr id="25" name="Text Placeholder 15">
            <a:extLst>
              <a:ext uri="{FF2B5EF4-FFF2-40B4-BE49-F238E27FC236}">
                <a16:creationId xmlns:a16="http://schemas.microsoft.com/office/drawing/2014/main" id="{4171F36A-3B5F-2741-8569-F03FD621A537}"/>
              </a:ext>
            </a:extLst>
          </p:cNvPr>
          <p:cNvSpPr>
            <a:spLocks noGrp="1"/>
          </p:cNvSpPr>
          <p:nvPr>
            <p:ph type="body" sz="quarter" idx="12" hasCustomPrompt="1"/>
          </p:nvPr>
        </p:nvSpPr>
        <p:spPr>
          <a:xfrm>
            <a:off x="966682" y="2699357"/>
            <a:ext cx="2862349" cy="3219591"/>
          </a:xfrm>
        </p:spPr>
        <p:txBody>
          <a:bodyPr>
            <a:normAutofit/>
          </a:bodyPr>
          <a:lstStyle>
            <a:lvl1pPr marL="0" indent="0">
              <a:lnSpc>
                <a:spcPts val="2160"/>
              </a:lnSpc>
              <a:buFontTx/>
              <a:buNone/>
              <a:defRPr sz="18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a:t>
            </a:r>
            <a:r>
              <a:rPr lang="en-US" dirty="0" err="1"/>
              <a:t>sed</a:t>
            </a:r>
            <a:endParaRPr lang="en-US" dirty="0"/>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4622725" y="2012372"/>
            <a:ext cx="2887490" cy="633413"/>
          </a:xfrm>
        </p:spPr>
        <p:txBody>
          <a:bodyPr>
            <a:normAutofit/>
          </a:bodyPr>
          <a:lstStyle>
            <a:lvl1pPr marL="0" indent="0">
              <a:buNone/>
              <a:defRPr sz="2200">
                <a:solidFill>
                  <a:schemeClr val="bg2"/>
                </a:solidFill>
              </a:defRPr>
            </a:lvl1pPr>
          </a:lstStyle>
          <a:p>
            <a:pPr lvl="0"/>
            <a:r>
              <a:rPr lang="en-US" dirty="0"/>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4647865" y="2699357"/>
            <a:ext cx="2862349" cy="3219591"/>
          </a:xfrm>
        </p:spPr>
        <p:txBody>
          <a:bodyPr>
            <a:normAutofit/>
          </a:bodyPr>
          <a:lstStyle>
            <a:lvl1pPr marL="0" indent="0">
              <a:lnSpc>
                <a:spcPts val="2160"/>
              </a:lnSpc>
              <a:buFontTx/>
              <a:buNone/>
              <a:defRPr sz="18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a:t>
            </a:r>
            <a:r>
              <a:rPr lang="en-US" dirty="0" err="1"/>
              <a:t>sed</a:t>
            </a:r>
            <a:endParaRPr lang="en-US" dirty="0"/>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8225975" y="2012372"/>
            <a:ext cx="2887490" cy="633413"/>
          </a:xfrm>
        </p:spPr>
        <p:txBody>
          <a:bodyPr>
            <a:normAutofit/>
          </a:bodyPr>
          <a:lstStyle>
            <a:lvl1pPr marL="0" indent="0">
              <a:buNone/>
              <a:defRPr sz="2200">
                <a:solidFill>
                  <a:schemeClr val="bg2"/>
                </a:solidFill>
              </a:defRPr>
            </a:lvl1pPr>
          </a:lstStyle>
          <a:p>
            <a:pPr lvl="0"/>
            <a:r>
              <a:rPr lang="en-US" dirty="0"/>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8251116" y="2699357"/>
            <a:ext cx="2862349" cy="3219591"/>
          </a:xfrm>
        </p:spPr>
        <p:txBody>
          <a:bodyPr>
            <a:normAutofit/>
          </a:bodyPr>
          <a:lstStyle>
            <a:lvl1pPr marL="0" indent="0">
              <a:lnSpc>
                <a:spcPts val="2160"/>
              </a:lnSpc>
              <a:buFontTx/>
              <a:buNone/>
              <a:defRPr sz="18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a:t>
            </a:r>
            <a:r>
              <a:rPr lang="en-US" dirty="0" err="1"/>
              <a:t>sed</a:t>
            </a:r>
            <a:endParaRPr lang="en-US" dirty="0"/>
          </a:p>
        </p:txBody>
      </p:sp>
      <p:sp>
        <p:nvSpPr>
          <p:cNvPr id="21" name="Folded Corner 20">
            <a:extLst>
              <a:ext uri="{FF2B5EF4-FFF2-40B4-BE49-F238E27FC236}">
                <a16:creationId xmlns:a16="http://schemas.microsoft.com/office/drawing/2014/main" id="{27AC16F7-401F-AE49-B6E5-1F951AEA8092}"/>
              </a:ext>
              <a:ext uri="{C183D7F6-B498-43B3-948B-1728B52AA6E4}">
                <adec:decorative xmlns:adec="http://schemas.microsoft.com/office/drawing/2017/decorative" val="1"/>
              </a:ext>
            </a:extLst>
          </p:cNvPr>
          <p:cNvSpPr/>
          <p:nvPr/>
        </p:nvSpPr>
        <p:spPr>
          <a:xfrm>
            <a:off x="0" y="-1143000"/>
            <a:ext cx="4876958" cy="8617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text layout is for expanding upon 3 main points</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Replace text placeholders with your own words.</a:t>
            </a:r>
            <a:endParaRPr lang="en-US" sz="12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693277821"/>
      </p:ext>
    </p:extLst>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s 4 topics side by side">
    <p:spTree>
      <p:nvGrpSpPr>
        <p:cNvPr id="1" name=""/>
        <p:cNvGrpSpPr/>
        <p:nvPr/>
      </p:nvGrpSpPr>
      <p:grpSpPr>
        <a:xfrm>
          <a:off x="0" y="0"/>
          <a:ext cx="0" cy="0"/>
          <a:chOff x="0" y="0"/>
          <a:chExt cx="0" cy="0"/>
        </a:xfrm>
      </p:grpSpPr>
      <p:sp>
        <p:nvSpPr>
          <p:cNvPr id="31" name="Title Placeholder 1">
            <a:extLst>
              <a:ext uri="{FF2B5EF4-FFF2-40B4-BE49-F238E27FC236}">
                <a16:creationId xmlns:a16="http://schemas.microsoft.com/office/drawing/2014/main" id="{C2FB5640-CC02-7D4E-8647-471435167353}"/>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rgbClr val="E94141"/>
                </a:solidFill>
              </a:defRPr>
            </a:lvl1pPr>
          </a:lstStyle>
          <a:p>
            <a:r>
              <a:rPr lang="en-US" dirty="0"/>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720754" y="1214657"/>
            <a:ext cx="10667299" cy="349739"/>
          </a:xfrm>
        </p:spPr>
        <p:txBody>
          <a:bodyPr lIns="109728" anchor="t">
            <a:normAutofit/>
          </a:bodyPr>
          <a:lstStyle>
            <a:lvl1pPr marL="0" indent="0">
              <a:buFontTx/>
              <a:buNone/>
              <a:defRPr sz="2200" b="0" i="0" baseline="0">
                <a:solidFill>
                  <a:srgbClr val="56687A"/>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here</a:t>
            </a:r>
          </a:p>
        </p:txBody>
      </p:sp>
      <p:sp>
        <p:nvSpPr>
          <p:cNvPr id="21" name="Rectangle 20">
            <a:extLst>
              <a:ext uri="{FF2B5EF4-FFF2-40B4-BE49-F238E27FC236}">
                <a16:creationId xmlns:a16="http://schemas.microsoft.com/office/drawing/2014/main" id="{D5253F65-F3DA-824B-8591-33C7698C925A}"/>
              </a:ext>
              <a:ext uri="{C183D7F6-B498-43B3-948B-1728B52AA6E4}">
                <adec:decorative xmlns:adec="http://schemas.microsoft.com/office/drawing/2017/decorative" val="1"/>
              </a:ext>
            </a:extLst>
          </p:cNvPr>
          <p:cNvSpPr/>
          <p:nvPr/>
        </p:nvSpPr>
        <p:spPr>
          <a:xfrm>
            <a:off x="762351" y="1809243"/>
            <a:ext cx="10667298" cy="5048757"/>
          </a:xfrm>
          <a:prstGeom prst="rect">
            <a:avLst/>
          </a:prstGeom>
          <a:solidFill>
            <a:srgbClr val="E8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Text Placeholder 13">
            <a:extLst>
              <a:ext uri="{FF2B5EF4-FFF2-40B4-BE49-F238E27FC236}">
                <a16:creationId xmlns:a16="http://schemas.microsoft.com/office/drawing/2014/main" id="{C37AF079-B79E-DA48-AF3C-5B596EF250A5}"/>
              </a:ext>
            </a:extLst>
          </p:cNvPr>
          <p:cNvSpPr>
            <a:spLocks noGrp="1"/>
          </p:cNvSpPr>
          <p:nvPr>
            <p:ph type="body" sz="quarter" idx="10" hasCustomPrompt="1"/>
          </p:nvPr>
        </p:nvSpPr>
        <p:spPr>
          <a:xfrm>
            <a:off x="924828" y="1932532"/>
            <a:ext cx="2319552" cy="635364"/>
          </a:xfrm>
        </p:spPr>
        <p:txBody>
          <a:bodyPr>
            <a:noAutofit/>
          </a:bodyPr>
          <a:lstStyle>
            <a:lvl1pPr marL="0" indent="0">
              <a:buNone/>
              <a:defRPr sz="2200">
                <a:solidFill>
                  <a:srgbClr val="095A83"/>
                </a:solidFill>
              </a:defRPr>
            </a:lvl1pPr>
          </a:lstStyle>
          <a:p>
            <a:pPr lvl="0"/>
            <a:r>
              <a:rPr lang="en-US" dirty="0"/>
              <a:t>Enter topic header</a:t>
            </a:r>
          </a:p>
        </p:txBody>
      </p:sp>
      <p:sp>
        <p:nvSpPr>
          <p:cNvPr id="25" name="Text Placeholder 15">
            <a:extLst>
              <a:ext uri="{FF2B5EF4-FFF2-40B4-BE49-F238E27FC236}">
                <a16:creationId xmlns:a16="http://schemas.microsoft.com/office/drawing/2014/main" id="{4171F36A-3B5F-2741-8569-F03FD621A537}"/>
              </a:ext>
            </a:extLst>
          </p:cNvPr>
          <p:cNvSpPr>
            <a:spLocks noGrp="1"/>
          </p:cNvSpPr>
          <p:nvPr>
            <p:ph type="body" sz="quarter" idx="12" hasCustomPrompt="1"/>
          </p:nvPr>
        </p:nvSpPr>
        <p:spPr>
          <a:xfrm>
            <a:off x="937399" y="2764624"/>
            <a:ext cx="2294411" cy="3212096"/>
          </a:xfrm>
        </p:spPr>
        <p:txBody>
          <a:bodyPr>
            <a:normAutofit/>
          </a:bodyPr>
          <a:lstStyle>
            <a:lvl1pPr marL="0" indent="0">
              <a:lnSpc>
                <a:spcPts val="1920"/>
              </a:lnSpc>
              <a:buFont typeface="Arial" panose="020B0604020202020204" pitchFamily="34" charset="0"/>
              <a:buNone/>
              <a:defRPr sz="16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a:t>
            </a:r>
            <a:r>
              <a:rPr lang="en-US" dirty="0" err="1"/>
              <a:t>sed</a:t>
            </a:r>
            <a:endParaRPr lang="en-US" dirty="0"/>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3584721" y="1921694"/>
            <a:ext cx="2319552" cy="633413"/>
          </a:xfrm>
        </p:spPr>
        <p:txBody>
          <a:bodyPr>
            <a:noAutofit/>
          </a:bodyPr>
          <a:lstStyle>
            <a:lvl1pPr marL="0" indent="0">
              <a:buNone/>
              <a:defRPr sz="2200">
                <a:solidFill>
                  <a:srgbClr val="095A83"/>
                </a:solidFill>
              </a:defRPr>
            </a:lvl1pPr>
          </a:lstStyle>
          <a:p>
            <a:pPr lvl="0"/>
            <a:r>
              <a:rPr lang="en-US" dirty="0"/>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3616273" y="2764624"/>
            <a:ext cx="2294411" cy="3212096"/>
          </a:xfrm>
        </p:spPr>
        <p:txBody>
          <a:bodyPr>
            <a:normAutofit/>
          </a:bodyPr>
          <a:lstStyle>
            <a:lvl1pPr marL="0" indent="0">
              <a:lnSpc>
                <a:spcPts val="1920"/>
              </a:lnSpc>
              <a:buFont typeface="Arial" panose="020B0604020202020204" pitchFamily="34" charset="0"/>
              <a:buNone/>
              <a:defRPr sz="16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a:t>
            </a:r>
            <a:r>
              <a:rPr lang="en-US" dirty="0" err="1"/>
              <a:t>sed</a:t>
            </a:r>
            <a:endParaRPr lang="en-US" dirty="0"/>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6306435" y="1934483"/>
            <a:ext cx="2319552" cy="633413"/>
          </a:xfrm>
        </p:spPr>
        <p:txBody>
          <a:bodyPr>
            <a:noAutofit/>
          </a:bodyPr>
          <a:lstStyle>
            <a:lvl1pPr marL="0" indent="0">
              <a:buNone/>
              <a:defRPr sz="2200">
                <a:solidFill>
                  <a:srgbClr val="095A83"/>
                </a:solidFill>
              </a:defRPr>
            </a:lvl1pPr>
          </a:lstStyle>
          <a:p>
            <a:pPr lvl="0"/>
            <a:r>
              <a:rPr lang="en-US" dirty="0"/>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6306435" y="2764624"/>
            <a:ext cx="2294411" cy="3212096"/>
          </a:xfrm>
        </p:spPr>
        <p:txBody>
          <a:bodyPr>
            <a:normAutofit/>
          </a:bodyPr>
          <a:lstStyle>
            <a:lvl1pPr marL="0" indent="0">
              <a:lnSpc>
                <a:spcPts val="1920"/>
              </a:lnSpc>
              <a:buFont typeface="Arial" panose="020B0604020202020204" pitchFamily="34" charset="0"/>
              <a:buNone/>
              <a:defRPr sz="16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a:t>
            </a:r>
            <a:r>
              <a:rPr lang="en-US" dirty="0" err="1"/>
              <a:t>sed</a:t>
            </a:r>
            <a:endParaRPr lang="en-US" dirty="0"/>
          </a:p>
        </p:txBody>
      </p:sp>
      <p:sp>
        <p:nvSpPr>
          <p:cNvPr id="22" name="Text Placeholder 13">
            <a:extLst>
              <a:ext uri="{FF2B5EF4-FFF2-40B4-BE49-F238E27FC236}">
                <a16:creationId xmlns:a16="http://schemas.microsoft.com/office/drawing/2014/main" id="{B64B54BA-3EF9-1E41-95FE-A052E94F9FBC}"/>
              </a:ext>
            </a:extLst>
          </p:cNvPr>
          <p:cNvSpPr>
            <a:spLocks noGrp="1"/>
          </p:cNvSpPr>
          <p:nvPr>
            <p:ph type="body" sz="quarter" idx="17" hasCustomPrompt="1"/>
          </p:nvPr>
        </p:nvSpPr>
        <p:spPr>
          <a:xfrm>
            <a:off x="8953757" y="1921693"/>
            <a:ext cx="2319552" cy="633413"/>
          </a:xfrm>
        </p:spPr>
        <p:txBody>
          <a:bodyPr>
            <a:noAutofit/>
          </a:bodyPr>
          <a:lstStyle>
            <a:lvl1pPr marL="0" indent="0">
              <a:buNone/>
              <a:defRPr sz="2200">
                <a:solidFill>
                  <a:srgbClr val="095A83"/>
                </a:solidFill>
              </a:defRPr>
            </a:lvl1pPr>
          </a:lstStyle>
          <a:p>
            <a:pPr lvl="0"/>
            <a:r>
              <a:rPr lang="en-US" dirty="0"/>
              <a:t>Enter topic header</a:t>
            </a:r>
          </a:p>
        </p:txBody>
      </p:sp>
      <p:sp>
        <p:nvSpPr>
          <p:cNvPr id="32" name="Text Placeholder 15">
            <a:extLst>
              <a:ext uri="{FF2B5EF4-FFF2-40B4-BE49-F238E27FC236}">
                <a16:creationId xmlns:a16="http://schemas.microsoft.com/office/drawing/2014/main" id="{D9779481-C5C1-4041-8373-9C743A4B5E79}"/>
              </a:ext>
            </a:extLst>
          </p:cNvPr>
          <p:cNvSpPr>
            <a:spLocks noGrp="1"/>
          </p:cNvSpPr>
          <p:nvPr>
            <p:ph type="body" sz="quarter" idx="18" hasCustomPrompt="1"/>
          </p:nvPr>
        </p:nvSpPr>
        <p:spPr>
          <a:xfrm>
            <a:off x="8966328" y="2764624"/>
            <a:ext cx="2294411" cy="3212096"/>
          </a:xfrm>
        </p:spPr>
        <p:txBody>
          <a:bodyPr>
            <a:normAutofit/>
          </a:bodyPr>
          <a:lstStyle>
            <a:lvl1pPr marL="0" indent="0">
              <a:lnSpc>
                <a:spcPts val="1920"/>
              </a:lnSpc>
              <a:buFont typeface="Arial" panose="020B0604020202020204" pitchFamily="34" charset="0"/>
              <a:buNone/>
              <a:defRPr sz="16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a:t>
            </a:r>
            <a:r>
              <a:rPr lang="en-US" dirty="0" err="1"/>
              <a:t>sed</a:t>
            </a:r>
            <a:endParaRPr lang="en-US" dirty="0"/>
          </a:p>
        </p:txBody>
      </p:sp>
      <p:sp>
        <p:nvSpPr>
          <p:cNvPr id="17" name="Folded Corner 16">
            <a:extLst>
              <a:ext uri="{FF2B5EF4-FFF2-40B4-BE49-F238E27FC236}">
                <a16:creationId xmlns:a16="http://schemas.microsoft.com/office/drawing/2014/main" id="{FB048794-0E47-8645-9B7B-78008DC27887}"/>
              </a:ext>
              <a:ext uri="{C183D7F6-B498-43B3-948B-1728B52AA6E4}">
                <adec:decorative xmlns:adec="http://schemas.microsoft.com/office/drawing/2017/decorative" val="1"/>
              </a:ext>
            </a:extLst>
          </p:cNvPr>
          <p:cNvSpPr/>
          <p:nvPr userDrawn="1"/>
        </p:nvSpPr>
        <p:spPr>
          <a:xfrm>
            <a:off x="0" y="-1143000"/>
            <a:ext cx="4876958" cy="8617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text layout is for expanding upon 4 main points</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Replace text placeholders with your own words.</a:t>
            </a:r>
            <a:endParaRPr lang="en-US" sz="12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034860000"/>
      </p:ext>
    </p:extLst>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s 5 topics side by s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5253F65-F3DA-824B-8591-33C7698C925A}"/>
              </a:ext>
            </a:extLst>
          </p:cNvPr>
          <p:cNvSpPr/>
          <p:nvPr/>
        </p:nvSpPr>
        <p:spPr>
          <a:xfrm>
            <a:off x="457934" y="1809243"/>
            <a:ext cx="11276131" cy="5048757"/>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720754" y="1214657"/>
            <a:ext cx="10667299" cy="349739"/>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here</a:t>
            </a:r>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sp>
        <p:nvSpPr>
          <p:cNvPr id="23" name="Rectangle 22">
            <a:extLst>
              <a:ext uri="{FF2B5EF4-FFF2-40B4-BE49-F238E27FC236}">
                <a16:creationId xmlns:a16="http://schemas.microsoft.com/office/drawing/2014/main" id="{667BD3C9-2C74-714C-85A3-2EE06DB40E82}"/>
              </a:ext>
            </a:extLst>
          </p:cNvPr>
          <p:cNvSpPr/>
          <p:nvPr/>
        </p:nvSpPr>
        <p:spPr>
          <a:xfrm flipV="1">
            <a:off x="776187" y="2552700"/>
            <a:ext cx="327385"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24" name="Text Placeholder 13">
            <a:extLst>
              <a:ext uri="{FF2B5EF4-FFF2-40B4-BE49-F238E27FC236}">
                <a16:creationId xmlns:a16="http://schemas.microsoft.com/office/drawing/2014/main" id="{C37AF079-B79E-DA48-AF3C-5B596EF250A5}"/>
              </a:ext>
            </a:extLst>
          </p:cNvPr>
          <p:cNvSpPr>
            <a:spLocks noGrp="1"/>
          </p:cNvSpPr>
          <p:nvPr>
            <p:ph type="body" sz="quarter" idx="10" hasCustomPrompt="1"/>
          </p:nvPr>
        </p:nvSpPr>
        <p:spPr>
          <a:xfrm>
            <a:off x="776187" y="2088524"/>
            <a:ext cx="1661169" cy="633413"/>
          </a:xfrm>
        </p:spPr>
        <p:txBody>
          <a:bodyPr>
            <a:noAutofit/>
          </a:bodyPr>
          <a:lstStyle>
            <a:lvl1pPr marL="0" indent="0">
              <a:buNone/>
              <a:defRPr sz="2200">
                <a:solidFill>
                  <a:schemeClr val="bg2"/>
                </a:solidFill>
              </a:defRPr>
            </a:lvl1pPr>
          </a:lstStyle>
          <a:p>
            <a:pPr lvl="0"/>
            <a:r>
              <a:rPr lang="en-US" dirty="0"/>
              <a:t>Enter header</a:t>
            </a:r>
          </a:p>
        </p:txBody>
      </p:sp>
      <p:sp>
        <p:nvSpPr>
          <p:cNvPr id="25" name="Text Placeholder 15">
            <a:extLst>
              <a:ext uri="{FF2B5EF4-FFF2-40B4-BE49-F238E27FC236}">
                <a16:creationId xmlns:a16="http://schemas.microsoft.com/office/drawing/2014/main" id="{4171F36A-3B5F-2741-8569-F03FD621A537}"/>
              </a:ext>
            </a:extLst>
          </p:cNvPr>
          <p:cNvSpPr>
            <a:spLocks noGrp="1"/>
          </p:cNvSpPr>
          <p:nvPr>
            <p:ph type="body" sz="quarter" idx="12" hasCustomPrompt="1"/>
          </p:nvPr>
        </p:nvSpPr>
        <p:spPr>
          <a:xfrm>
            <a:off x="776187" y="2775508"/>
            <a:ext cx="1643164" cy="3212096"/>
          </a:xfrm>
        </p:spPr>
        <p:txBody>
          <a:bodyPr>
            <a:normAutofit/>
          </a:bodyPr>
          <a:lstStyle>
            <a:lvl1pPr marL="0" indent="0">
              <a:lnSpc>
                <a:spcPts val="1680"/>
              </a:lnSpc>
              <a:buFont typeface="Arial" panose="020B0604020202020204" pitchFamily="34" charset="0"/>
              <a:buNone/>
              <a:defRPr sz="14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sed</a:t>
            </a:r>
          </a:p>
        </p:txBody>
      </p:sp>
      <p:sp>
        <p:nvSpPr>
          <p:cNvPr id="36" name="Rectangle 35">
            <a:extLst>
              <a:ext uri="{FF2B5EF4-FFF2-40B4-BE49-F238E27FC236}">
                <a16:creationId xmlns:a16="http://schemas.microsoft.com/office/drawing/2014/main" id="{1AC5DDC6-E0B8-0D42-8047-A098C39F5200}"/>
              </a:ext>
            </a:extLst>
          </p:cNvPr>
          <p:cNvSpPr/>
          <p:nvPr userDrawn="1"/>
        </p:nvSpPr>
        <p:spPr>
          <a:xfrm flipV="1">
            <a:off x="3025056" y="2552700"/>
            <a:ext cx="327385"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37" name="Text Placeholder 13">
            <a:extLst>
              <a:ext uri="{FF2B5EF4-FFF2-40B4-BE49-F238E27FC236}">
                <a16:creationId xmlns:a16="http://schemas.microsoft.com/office/drawing/2014/main" id="{54C7EE9E-9E4F-5F4A-ABD9-B56CF72FE00B}"/>
              </a:ext>
            </a:extLst>
          </p:cNvPr>
          <p:cNvSpPr>
            <a:spLocks noGrp="1"/>
          </p:cNvSpPr>
          <p:nvPr>
            <p:ph type="body" sz="quarter" idx="13" hasCustomPrompt="1"/>
          </p:nvPr>
        </p:nvSpPr>
        <p:spPr>
          <a:xfrm>
            <a:off x="3025056" y="2088524"/>
            <a:ext cx="1661169" cy="633413"/>
          </a:xfrm>
        </p:spPr>
        <p:txBody>
          <a:bodyPr>
            <a:noAutofit/>
          </a:bodyPr>
          <a:lstStyle>
            <a:lvl1pPr marL="0" indent="0">
              <a:buNone/>
              <a:defRPr sz="2200">
                <a:solidFill>
                  <a:schemeClr val="bg2"/>
                </a:solidFill>
              </a:defRPr>
            </a:lvl1pPr>
          </a:lstStyle>
          <a:p>
            <a:pPr lvl="0"/>
            <a:r>
              <a:rPr lang="en-US" dirty="0"/>
              <a:t>Enter header</a:t>
            </a:r>
          </a:p>
        </p:txBody>
      </p:sp>
      <p:sp>
        <p:nvSpPr>
          <p:cNvPr id="38" name="Text Placeholder 15">
            <a:extLst>
              <a:ext uri="{FF2B5EF4-FFF2-40B4-BE49-F238E27FC236}">
                <a16:creationId xmlns:a16="http://schemas.microsoft.com/office/drawing/2014/main" id="{F9DAF3F4-9AE3-5B46-892C-D390B1F9C51D}"/>
              </a:ext>
            </a:extLst>
          </p:cNvPr>
          <p:cNvSpPr>
            <a:spLocks noGrp="1"/>
          </p:cNvSpPr>
          <p:nvPr>
            <p:ph type="body" sz="quarter" idx="14" hasCustomPrompt="1"/>
          </p:nvPr>
        </p:nvSpPr>
        <p:spPr>
          <a:xfrm>
            <a:off x="3025056" y="2775508"/>
            <a:ext cx="1643164" cy="3212096"/>
          </a:xfrm>
        </p:spPr>
        <p:txBody>
          <a:bodyPr>
            <a:normAutofit/>
          </a:bodyPr>
          <a:lstStyle>
            <a:lvl1pPr marL="0" indent="0">
              <a:lnSpc>
                <a:spcPts val="1680"/>
              </a:lnSpc>
              <a:buFont typeface="Arial" panose="020B0604020202020204" pitchFamily="34" charset="0"/>
              <a:buNone/>
              <a:defRPr sz="14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sed</a:t>
            </a:r>
          </a:p>
        </p:txBody>
      </p:sp>
      <p:sp>
        <p:nvSpPr>
          <p:cNvPr id="39" name="Rectangle 38">
            <a:extLst>
              <a:ext uri="{FF2B5EF4-FFF2-40B4-BE49-F238E27FC236}">
                <a16:creationId xmlns:a16="http://schemas.microsoft.com/office/drawing/2014/main" id="{144231D5-030A-1E48-B104-00DE8C2B8899}"/>
              </a:ext>
            </a:extLst>
          </p:cNvPr>
          <p:cNvSpPr/>
          <p:nvPr userDrawn="1"/>
        </p:nvSpPr>
        <p:spPr>
          <a:xfrm flipV="1">
            <a:off x="5265415" y="2552700"/>
            <a:ext cx="327385"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40" name="Text Placeholder 13">
            <a:extLst>
              <a:ext uri="{FF2B5EF4-FFF2-40B4-BE49-F238E27FC236}">
                <a16:creationId xmlns:a16="http://schemas.microsoft.com/office/drawing/2014/main" id="{F1BA7263-F8AF-8E46-8963-E916CAD9629F}"/>
              </a:ext>
            </a:extLst>
          </p:cNvPr>
          <p:cNvSpPr>
            <a:spLocks noGrp="1"/>
          </p:cNvSpPr>
          <p:nvPr>
            <p:ph type="body" sz="quarter" idx="15" hasCustomPrompt="1"/>
          </p:nvPr>
        </p:nvSpPr>
        <p:spPr>
          <a:xfrm>
            <a:off x="5265415" y="2088524"/>
            <a:ext cx="1661169" cy="633413"/>
          </a:xfrm>
        </p:spPr>
        <p:txBody>
          <a:bodyPr>
            <a:noAutofit/>
          </a:bodyPr>
          <a:lstStyle>
            <a:lvl1pPr marL="0" indent="0">
              <a:buNone/>
              <a:defRPr sz="2200">
                <a:solidFill>
                  <a:schemeClr val="bg2"/>
                </a:solidFill>
              </a:defRPr>
            </a:lvl1pPr>
          </a:lstStyle>
          <a:p>
            <a:pPr lvl="0"/>
            <a:r>
              <a:rPr lang="en-US" dirty="0"/>
              <a:t>Enter header</a:t>
            </a:r>
          </a:p>
        </p:txBody>
      </p:sp>
      <p:sp>
        <p:nvSpPr>
          <p:cNvPr id="41" name="Text Placeholder 15">
            <a:extLst>
              <a:ext uri="{FF2B5EF4-FFF2-40B4-BE49-F238E27FC236}">
                <a16:creationId xmlns:a16="http://schemas.microsoft.com/office/drawing/2014/main" id="{EA7B353B-BB40-BB44-9043-1ECC44F0CFC2}"/>
              </a:ext>
            </a:extLst>
          </p:cNvPr>
          <p:cNvSpPr>
            <a:spLocks noGrp="1"/>
          </p:cNvSpPr>
          <p:nvPr>
            <p:ph type="body" sz="quarter" idx="16" hasCustomPrompt="1"/>
          </p:nvPr>
        </p:nvSpPr>
        <p:spPr>
          <a:xfrm>
            <a:off x="5265415" y="2775508"/>
            <a:ext cx="1643164" cy="3212096"/>
          </a:xfrm>
        </p:spPr>
        <p:txBody>
          <a:bodyPr>
            <a:normAutofit/>
          </a:bodyPr>
          <a:lstStyle>
            <a:lvl1pPr marL="0" indent="0">
              <a:lnSpc>
                <a:spcPts val="1680"/>
              </a:lnSpc>
              <a:buFont typeface="Arial" panose="020B0604020202020204" pitchFamily="34" charset="0"/>
              <a:buNone/>
              <a:defRPr sz="14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a:t>
            </a:r>
            <a:r>
              <a:rPr lang="en-US" dirty="0" err="1"/>
              <a:t>sed</a:t>
            </a:r>
            <a:endParaRPr lang="en-US" dirty="0"/>
          </a:p>
        </p:txBody>
      </p:sp>
      <p:sp>
        <p:nvSpPr>
          <p:cNvPr id="42" name="Rectangle 41">
            <a:extLst>
              <a:ext uri="{FF2B5EF4-FFF2-40B4-BE49-F238E27FC236}">
                <a16:creationId xmlns:a16="http://schemas.microsoft.com/office/drawing/2014/main" id="{AB0E3A08-9D36-9E42-AA14-F86A9B64E7F8}"/>
              </a:ext>
            </a:extLst>
          </p:cNvPr>
          <p:cNvSpPr/>
          <p:nvPr userDrawn="1"/>
        </p:nvSpPr>
        <p:spPr>
          <a:xfrm flipV="1">
            <a:off x="7503973" y="2552700"/>
            <a:ext cx="327385"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43" name="Text Placeholder 13">
            <a:extLst>
              <a:ext uri="{FF2B5EF4-FFF2-40B4-BE49-F238E27FC236}">
                <a16:creationId xmlns:a16="http://schemas.microsoft.com/office/drawing/2014/main" id="{610EA0A4-3A0A-A147-871A-A67BFCC813D3}"/>
              </a:ext>
            </a:extLst>
          </p:cNvPr>
          <p:cNvSpPr>
            <a:spLocks noGrp="1"/>
          </p:cNvSpPr>
          <p:nvPr>
            <p:ph type="body" sz="quarter" idx="17" hasCustomPrompt="1"/>
          </p:nvPr>
        </p:nvSpPr>
        <p:spPr>
          <a:xfrm>
            <a:off x="7503973" y="2088524"/>
            <a:ext cx="1661169" cy="633413"/>
          </a:xfrm>
        </p:spPr>
        <p:txBody>
          <a:bodyPr>
            <a:noAutofit/>
          </a:bodyPr>
          <a:lstStyle>
            <a:lvl1pPr marL="0" indent="0">
              <a:buNone/>
              <a:defRPr sz="2200">
                <a:solidFill>
                  <a:schemeClr val="bg2"/>
                </a:solidFill>
              </a:defRPr>
            </a:lvl1pPr>
          </a:lstStyle>
          <a:p>
            <a:pPr lvl="0"/>
            <a:r>
              <a:rPr lang="en-US" dirty="0"/>
              <a:t>Enter header</a:t>
            </a:r>
          </a:p>
        </p:txBody>
      </p:sp>
      <p:sp>
        <p:nvSpPr>
          <p:cNvPr id="44" name="Text Placeholder 15">
            <a:extLst>
              <a:ext uri="{FF2B5EF4-FFF2-40B4-BE49-F238E27FC236}">
                <a16:creationId xmlns:a16="http://schemas.microsoft.com/office/drawing/2014/main" id="{3E65431B-C3C0-E542-8968-F0EEF0B38BA4}"/>
              </a:ext>
            </a:extLst>
          </p:cNvPr>
          <p:cNvSpPr>
            <a:spLocks noGrp="1"/>
          </p:cNvSpPr>
          <p:nvPr>
            <p:ph type="body" sz="quarter" idx="18" hasCustomPrompt="1"/>
          </p:nvPr>
        </p:nvSpPr>
        <p:spPr>
          <a:xfrm>
            <a:off x="7503973" y="2775508"/>
            <a:ext cx="1643164" cy="3212096"/>
          </a:xfrm>
        </p:spPr>
        <p:txBody>
          <a:bodyPr>
            <a:normAutofit/>
          </a:bodyPr>
          <a:lstStyle>
            <a:lvl1pPr marL="0" indent="0">
              <a:lnSpc>
                <a:spcPts val="1680"/>
              </a:lnSpc>
              <a:buFont typeface="Arial" panose="020B0604020202020204" pitchFamily="34" charset="0"/>
              <a:buNone/>
              <a:defRPr sz="14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a:t>
            </a:r>
            <a:r>
              <a:rPr lang="en-US" dirty="0" err="1"/>
              <a:t>sed</a:t>
            </a:r>
            <a:endParaRPr lang="en-US" dirty="0"/>
          </a:p>
        </p:txBody>
      </p:sp>
      <p:sp>
        <p:nvSpPr>
          <p:cNvPr id="45" name="Rectangle 44">
            <a:extLst>
              <a:ext uri="{FF2B5EF4-FFF2-40B4-BE49-F238E27FC236}">
                <a16:creationId xmlns:a16="http://schemas.microsoft.com/office/drawing/2014/main" id="{E6057ECD-7161-2049-9B7C-BE8DD502427F}"/>
              </a:ext>
            </a:extLst>
          </p:cNvPr>
          <p:cNvSpPr/>
          <p:nvPr userDrawn="1"/>
        </p:nvSpPr>
        <p:spPr>
          <a:xfrm flipV="1">
            <a:off x="9726884" y="2552700"/>
            <a:ext cx="327385"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46" name="Text Placeholder 13">
            <a:extLst>
              <a:ext uri="{FF2B5EF4-FFF2-40B4-BE49-F238E27FC236}">
                <a16:creationId xmlns:a16="http://schemas.microsoft.com/office/drawing/2014/main" id="{DE801A77-721D-6A44-9E73-04A1A190DDB0}"/>
              </a:ext>
            </a:extLst>
          </p:cNvPr>
          <p:cNvSpPr>
            <a:spLocks noGrp="1"/>
          </p:cNvSpPr>
          <p:nvPr>
            <p:ph type="body" sz="quarter" idx="19" hasCustomPrompt="1"/>
          </p:nvPr>
        </p:nvSpPr>
        <p:spPr>
          <a:xfrm>
            <a:off x="9726884" y="2088524"/>
            <a:ext cx="1661169" cy="633413"/>
          </a:xfrm>
        </p:spPr>
        <p:txBody>
          <a:bodyPr>
            <a:noAutofit/>
          </a:bodyPr>
          <a:lstStyle>
            <a:lvl1pPr marL="0" indent="0">
              <a:buNone/>
              <a:defRPr sz="2200">
                <a:solidFill>
                  <a:schemeClr val="bg2"/>
                </a:solidFill>
              </a:defRPr>
            </a:lvl1pPr>
          </a:lstStyle>
          <a:p>
            <a:pPr lvl="0"/>
            <a:r>
              <a:rPr lang="en-US" dirty="0"/>
              <a:t>Enter header</a:t>
            </a:r>
          </a:p>
        </p:txBody>
      </p:sp>
      <p:sp>
        <p:nvSpPr>
          <p:cNvPr id="47" name="Text Placeholder 15">
            <a:extLst>
              <a:ext uri="{FF2B5EF4-FFF2-40B4-BE49-F238E27FC236}">
                <a16:creationId xmlns:a16="http://schemas.microsoft.com/office/drawing/2014/main" id="{4B4315F5-4B12-8F41-B59E-F8FB056A2DAF}"/>
              </a:ext>
            </a:extLst>
          </p:cNvPr>
          <p:cNvSpPr>
            <a:spLocks noGrp="1"/>
          </p:cNvSpPr>
          <p:nvPr>
            <p:ph type="body" sz="quarter" idx="20" hasCustomPrompt="1"/>
          </p:nvPr>
        </p:nvSpPr>
        <p:spPr>
          <a:xfrm>
            <a:off x="9726884" y="2775508"/>
            <a:ext cx="1643164" cy="3212096"/>
          </a:xfrm>
        </p:spPr>
        <p:txBody>
          <a:bodyPr>
            <a:normAutofit/>
          </a:bodyPr>
          <a:lstStyle>
            <a:lvl1pPr marL="0" indent="0">
              <a:lnSpc>
                <a:spcPts val="1680"/>
              </a:lnSpc>
              <a:buFont typeface="Arial" panose="020B0604020202020204" pitchFamily="34" charset="0"/>
              <a:buNone/>
              <a:defRPr sz="14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a:t>
            </a:r>
            <a:r>
              <a:rPr lang="en-US" dirty="0" err="1"/>
              <a:t>sed</a:t>
            </a:r>
            <a:endParaRPr lang="en-US" dirty="0"/>
          </a:p>
        </p:txBody>
      </p:sp>
      <p:sp>
        <p:nvSpPr>
          <p:cNvPr id="20" name="Folded Corner 19">
            <a:extLst>
              <a:ext uri="{FF2B5EF4-FFF2-40B4-BE49-F238E27FC236}">
                <a16:creationId xmlns:a16="http://schemas.microsoft.com/office/drawing/2014/main" id="{F0AAAE33-36AB-D64E-A458-8F3241CF4BE0}"/>
              </a:ext>
              <a:ext uri="{C183D7F6-B498-43B3-948B-1728B52AA6E4}">
                <adec:decorative xmlns:adec="http://schemas.microsoft.com/office/drawing/2017/decorative" val="1"/>
              </a:ext>
            </a:extLst>
          </p:cNvPr>
          <p:cNvSpPr/>
          <p:nvPr userDrawn="1"/>
        </p:nvSpPr>
        <p:spPr>
          <a:xfrm>
            <a:off x="0" y="-1143000"/>
            <a:ext cx="4876958" cy="8617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text layout is for expanding upon 5 main points</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Replace text placeholders with your own words.</a:t>
            </a:r>
            <a:endParaRPr lang="en-US" sz="12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17403142"/>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s main thought 2 topic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CFA20CD-48AB-0944-B945-5016A459D462}"/>
              </a:ext>
              <a:ext uri="{C183D7F6-B498-43B3-948B-1728B52AA6E4}">
                <adec:decorative xmlns:adec="http://schemas.microsoft.com/office/drawing/2017/decorative" val="1"/>
              </a:ext>
            </a:extLst>
          </p:cNvPr>
          <p:cNvSpPr/>
          <p:nvPr userDrawn="1"/>
        </p:nvSpPr>
        <p:spPr>
          <a:xfrm>
            <a:off x="761575" y="1809244"/>
            <a:ext cx="3334436" cy="5048757"/>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8066713" y="1809244"/>
            <a:ext cx="3334436" cy="5048756"/>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8250261" y="2476500"/>
            <a:ext cx="457140"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4447867" y="1809244"/>
            <a:ext cx="3334436" cy="5048756"/>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4656258" y="2476500"/>
            <a:ext cx="457140"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720754" y="1214657"/>
            <a:ext cx="10667299" cy="349739"/>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here</a:t>
            </a:r>
          </a:p>
        </p:txBody>
      </p:sp>
      <p:sp>
        <p:nvSpPr>
          <p:cNvPr id="6" name="Text Placeholder 5">
            <a:extLst>
              <a:ext uri="{FF2B5EF4-FFF2-40B4-BE49-F238E27FC236}">
                <a16:creationId xmlns:a16="http://schemas.microsoft.com/office/drawing/2014/main" id="{B322C04B-DDBA-C748-941E-97C804CD129D}"/>
              </a:ext>
            </a:extLst>
          </p:cNvPr>
          <p:cNvSpPr>
            <a:spLocks noGrp="1"/>
          </p:cNvSpPr>
          <p:nvPr>
            <p:ph type="body" sz="quarter" idx="17" hasCustomPrompt="1"/>
          </p:nvPr>
        </p:nvSpPr>
        <p:spPr>
          <a:xfrm>
            <a:off x="790472" y="2012372"/>
            <a:ext cx="3305539" cy="1416628"/>
          </a:xfrm>
        </p:spPr>
        <p:txBody>
          <a:bodyPr lIns="457200" rIns="457200" anchor="t" anchorCtr="0">
            <a:noAutofit/>
          </a:bodyPr>
          <a:lstStyle>
            <a:lvl1pPr>
              <a:lnSpc>
                <a:spcPct val="90000"/>
              </a:lnSpc>
              <a:defRPr sz="3299" b="1" i="0">
                <a:solidFill>
                  <a:schemeClr val="accent6"/>
                </a:solidFill>
                <a:latin typeface="Community Semibold" panose="02000303040000020003" pitchFamily="2" charset="0"/>
              </a:defRPr>
            </a:lvl1pPr>
            <a:lvl2pPr>
              <a:defRPr sz="2400"/>
            </a:lvl2pPr>
            <a:lvl3pPr>
              <a:defRPr sz="2400"/>
            </a:lvl3pPr>
            <a:lvl4pPr>
              <a:defRPr sz="2400"/>
            </a:lvl4pPr>
            <a:lvl5pPr>
              <a:defRPr sz="2400"/>
            </a:lvl5pPr>
          </a:lstStyle>
          <a:p>
            <a:pPr lvl="0"/>
            <a:r>
              <a:rPr lang="en-US" dirty="0"/>
              <a:t>Enter a big thought here in three lines</a:t>
            </a:r>
          </a:p>
        </p:txBody>
      </p:sp>
      <p:sp>
        <p:nvSpPr>
          <p:cNvPr id="32" name="Text Placeholder 5">
            <a:extLst>
              <a:ext uri="{FF2B5EF4-FFF2-40B4-BE49-F238E27FC236}">
                <a16:creationId xmlns:a16="http://schemas.microsoft.com/office/drawing/2014/main" id="{D4F088DA-C421-9849-9271-FFEE51893A4C}"/>
              </a:ext>
            </a:extLst>
          </p:cNvPr>
          <p:cNvSpPr>
            <a:spLocks noGrp="1"/>
          </p:cNvSpPr>
          <p:nvPr>
            <p:ph type="body" sz="quarter" idx="18" hasCustomPrompt="1"/>
          </p:nvPr>
        </p:nvSpPr>
        <p:spPr>
          <a:xfrm>
            <a:off x="790472" y="3429000"/>
            <a:ext cx="3305539" cy="1205753"/>
          </a:xfrm>
        </p:spPr>
        <p:txBody>
          <a:bodyPr lIns="457200" tIns="457200" rIns="457200" anchor="t" anchorCtr="0">
            <a:noAutofit/>
          </a:bodyPr>
          <a:lstStyle>
            <a:lvl1pPr marL="0" marR="0" indent="0" algn="l" defTabSz="914217" rtl="0" eaLnBrk="1" fontAlgn="auto" latinLnBrk="0" hangingPunct="1">
              <a:lnSpc>
                <a:spcPct val="100000"/>
              </a:lnSpc>
              <a:spcBef>
                <a:spcPts val="1000"/>
              </a:spcBef>
              <a:spcAft>
                <a:spcPts val="0"/>
              </a:spcAft>
              <a:buClrTx/>
              <a:buSzTx/>
              <a:buFont typeface="Arial" panose="020B0604020202020204" pitchFamily="34" charset="0"/>
              <a:buNone/>
              <a:tabLst/>
              <a:defRPr sz="2200" b="0" i="0">
                <a:solidFill>
                  <a:schemeClr val="accent6"/>
                </a:solidFill>
                <a:latin typeface="Community Light" panose="02000303040000020003" pitchFamily="2" charset="0"/>
              </a:defRPr>
            </a:lvl1pPr>
            <a:lvl2pPr>
              <a:defRPr sz="2400"/>
            </a:lvl2pPr>
            <a:lvl3pPr>
              <a:defRPr sz="2400"/>
            </a:lvl3pPr>
            <a:lvl4pPr>
              <a:defRPr sz="2400"/>
            </a:lvl4pPr>
            <a:lvl5pPr>
              <a:defRPr sz="2400"/>
            </a:lvl5pPr>
          </a:lstStyle>
          <a:p>
            <a:pPr marL="0" marR="0" lvl="0" indent="0" algn="l" defTabSz="914217"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Enter a description here two or three lines</a:t>
            </a:r>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4622725" y="2012372"/>
            <a:ext cx="2887490" cy="633413"/>
          </a:xfrm>
        </p:spPr>
        <p:txBody>
          <a:bodyPr>
            <a:normAutofit/>
          </a:bodyPr>
          <a:lstStyle>
            <a:lvl1pPr marL="0" indent="0">
              <a:buNone/>
              <a:defRPr sz="2200">
                <a:solidFill>
                  <a:schemeClr val="tx1"/>
                </a:solidFill>
              </a:defRPr>
            </a:lvl1pPr>
          </a:lstStyle>
          <a:p>
            <a:pPr lvl="0"/>
            <a:r>
              <a:rPr lang="en-US" dirty="0"/>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4647865" y="2699357"/>
            <a:ext cx="2862349" cy="3219591"/>
          </a:xfrm>
        </p:spPr>
        <p:txBody>
          <a:bodyPr>
            <a:normAutofit/>
          </a:bodyPr>
          <a:lstStyle>
            <a:lvl1pPr marL="285693" indent="-285693">
              <a:buFont typeface="Arial" panose="020B0604020202020204" pitchFamily="34" charset="0"/>
              <a:buChar char="•"/>
              <a:defRPr sz="18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a:t>
            </a:r>
            <a:r>
              <a:rPr lang="en-US" dirty="0" err="1"/>
              <a:t>sed</a:t>
            </a:r>
            <a:endParaRPr lang="en-US" dirty="0"/>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8225975" y="2012372"/>
            <a:ext cx="2887490" cy="633413"/>
          </a:xfrm>
        </p:spPr>
        <p:txBody>
          <a:bodyPr>
            <a:normAutofit/>
          </a:bodyPr>
          <a:lstStyle>
            <a:lvl1pPr marL="0" indent="0">
              <a:buNone/>
              <a:defRPr sz="2200">
                <a:solidFill>
                  <a:schemeClr val="tx1"/>
                </a:solidFill>
              </a:defRPr>
            </a:lvl1pPr>
          </a:lstStyle>
          <a:p>
            <a:pPr lvl="0"/>
            <a:r>
              <a:rPr lang="en-US" dirty="0"/>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8251116" y="2699357"/>
            <a:ext cx="2862349" cy="3219591"/>
          </a:xfrm>
        </p:spPr>
        <p:txBody>
          <a:bodyPr>
            <a:normAutofit/>
          </a:bodyPr>
          <a:lstStyle>
            <a:lvl1pPr marL="285693" indent="-285693">
              <a:buFont typeface="Arial" panose="020B0604020202020204" pitchFamily="34" charset="0"/>
              <a:buChar char="•"/>
              <a:defRPr sz="18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a:t>
            </a:r>
            <a:r>
              <a:rPr lang="en-US" dirty="0" err="1"/>
              <a:t>sed</a:t>
            </a:r>
            <a:endParaRPr lang="en-US" dirty="0"/>
          </a:p>
        </p:txBody>
      </p:sp>
      <p:sp>
        <p:nvSpPr>
          <p:cNvPr id="18" name="Folded Corner 17">
            <a:extLst>
              <a:ext uri="{FF2B5EF4-FFF2-40B4-BE49-F238E27FC236}">
                <a16:creationId xmlns:a16="http://schemas.microsoft.com/office/drawing/2014/main" id="{5E8BF074-F1AE-C14E-BD27-EEBF6B5D4F00}"/>
              </a:ext>
              <a:ext uri="{C183D7F6-B498-43B3-948B-1728B52AA6E4}">
                <adec:decorative xmlns:adec="http://schemas.microsoft.com/office/drawing/2017/decorative" val="1"/>
              </a:ext>
            </a:extLst>
          </p:cNvPr>
          <p:cNvSpPr/>
          <p:nvPr/>
        </p:nvSpPr>
        <p:spPr>
          <a:xfrm>
            <a:off x="38096" y="-1257300"/>
            <a:ext cx="4876958" cy="9760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text layout is for expanding upon 2 main points with a additional titles and descriptor</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Replace text placeholders with your own words.</a:t>
            </a:r>
            <a:endParaRPr lang="en-US" sz="12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89927102"/>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main thought 2 topic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CFA20CD-48AB-0944-B945-5016A459D462}"/>
              </a:ext>
              <a:ext uri="{C183D7F6-B498-43B3-948B-1728B52AA6E4}">
                <adec:decorative xmlns:adec="http://schemas.microsoft.com/office/drawing/2017/decorative" val="1"/>
              </a:ext>
            </a:extLst>
          </p:cNvPr>
          <p:cNvSpPr/>
          <p:nvPr userDrawn="1"/>
        </p:nvSpPr>
        <p:spPr>
          <a:xfrm>
            <a:off x="761575" y="762000"/>
            <a:ext cx="3334436" cy="6096002"/>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8066713" y="762000"/>
            <a:ext cx="3334436" cy="6096001"/>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8250261" y="1429256"/>
            <a:ext cx="457140"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4447867" y="762000"/>
            <a:ext cx="3334436" cy="6096001"/>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4656258" y="1429256"/>
            <a:ext cx="457140"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90472" y="971647"/>
            <a:ext cx="3305539" cy="1321210"/>
          </a:xfrm>
          <a:prstGeom prst="rect">
            <a:avLst/>
          </a:prstGeom>
          <a:noFill/>
        </p:spPr>
        <p:txBody>
          <a:bodyPr vert="horz" lIns="457200" tIns="45720" rIns="457200" bIns="45720" rtlCol="0" anchor="t" anchorCtr="0">
            <a:no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lang="en-US" b="1" i="0" dirty="0">
                <a:solidFill>
                  <a:schemeClr val="accent2"/>
                </a:solidFill>
                <a:latin typeface="Community Semibold" panose="02000303040000020003" pitchFamily="2" charset="0"/>
                <a:ea typeface="+mn-ea"/>
                <a:cs typeface="+mn-cs"/>
              </a:defRPr>
            </a:lvl1pPr>
          </a:lstStyle>
          <a:p>
            <a:pPr marL="0" marR="0" lvl="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Enter a big thought up to three lines</a:t>
            </a:r>
          </a:p>
        </p:txBody>
      </p:sp>
      <p:sp>
        <p:nvSpPr>
          <p:cNvPr id="32" name="Text Placeholder 5">
            <a:extLst>
              <a:ext uri="{FF2B5EF4-FFF2-40B4-BE49-F238E27FC236}">
                <a16:creationId xmlns:a16="http://schemas.microsoft.com/office/drawing/2014/main" id="{D4F088DA-C421-9849-9271-FFEE51893A4C}"/>
              </a:ext>
            </a:extLst>
          </p:cNvPr>
          <p:cNvSpPr>
            <a:spLocks noGrp="1"/>
          </p:cNvSpPr>
          <p:nvPr>
            <p:ph type="body" sz="quarter" idx="18" hasCustomPrompt="1"/>
          </p:nvPr>
        </p:nvSpPr>
        <p:spPr>
          <a:xfrm>
            <a:off x="790472" y="2381756"/>
            <a:ext cx="3305539" cy="1205753"/>
          </a:xfrm>
        </p:spPr>
        <p:txBody>
          <a:bodyPr lIns="457200" tIns="457200" rIns="457200" anchor="t" anchorCtr="0">
            <a:noAutofit/>
          </a:bodyPr>
          <a:lstStyle>
            <a:lvl1pPr marL="0" marR="0" indent="0" algn="l" defTabSz="914217" rtl="0" eaLnBrk="1" fontAlgn="auto" latinLnBrk="0" hangingPunct="1">
              <a:lnSpc>
                <a:spcPct val="100000"/>
              </a:lnSpc>
              <a:spcBef>
                <a:spcPts val="1000"/>
              </a:spcBef>
              <a:spcAft>
                <a:spcPts val="0"/>
              </a:spcAft>
              <a:buClrTx/>
              <a:buSzTx/>
              <a:buFont typeface="Arial" panose="020B0604020202020204" pitchFamily="34" charset="0"/>
              <a:buNone/>
              <a:tabLst/>
              <a:defRPr sz="2200" b="0" i="0">
                <a:solidFill>
                  <a:schemeClr val="accent6"/>
                </a:solidFill>
                <a:latin typeface="Community Light" panose="02000303040000020003" pitchFamily="2" charset="0"/>
              </a:defRPr>
            </a:lvl1pPr>
            <a:lvl2pPr>
              <a:defRPr sz="2400"/>
            </a:lvl2pPr>
            <a:lvl3pPr>
              <a:defRPr sz="2400"/>
            </a:lvl3pPr>
            <a:lvl4pPr>
              <a:defRPr sz="2400"/>
            </a:lvl4pPr>
            <a:lvl5pPr>
              <a:defRPr sz="2400"/>
            </a:lvl5pPr>
          </a:lstStyle>
          <a:p>
            <a:pPr marL="0" marR="0" lvl="0" indent="0" algn="l" defTabSz="914217"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Enter a description here two or three lines</a:t>
            </a:r>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4622725" y="965128"/>
            <a:ext cx="2887490" cy="633413"/>
          </a:xfrm>
        </p:spPr>
        <p:txBody>
          <a:bodyPr>
            <a:normAutofit/>
          </a:bodyPr>
          <a:lstStyle>
            <a:lvl1pPr marL="0" indent="0">
              <a:buNone/>
              <a:defRPr sz="2200">
                <a:solidFill>
                  <a:schemeClr val="tx1"/>
                </a:solidFill>
              </a:defRPr>
            </a:lvl1pPr>
          </a:lstStyle>
          <a:p>
            <a:pPr lvl="0"/>
            <a:r>
              <a:rPr lang="en-US" dirty="0"/>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4647865" y="1652113"/>
            <a:ext cx="2862349" cy="3219591"/>
          </a:xfrm>
        </p:spPr>
        <p:txBody>
          <a:bodyPr>
            <a:normAutofit/>
          </a:bodyPr>
          <a:lstStyle>
            <a:lvl1pPr marL="285693" indent="-285693">
              <a:buFont typeface="Arial" panose="020B0604020202020204" pitchFamily="34" charset="0"/>
              <a:buChar char="•"/>
              <a:defRPr sz="18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a:t>
            </a:r>
            <a:r>
              <a:rPr lang="en-US" dirty="0" err="1"/>
              <a:t>sed</a:t>
            </a:r>
            <a:endParaRPr lang="en-US" dirty="0"/>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8225975" y="965128"/>
            <a:ext cx="2887490" cy="633413"/>
          </a:xfrm>
        </p:spPr>
        <p:txBody>
          <a:bodyPr>
            <a:normAutofit/>
          </a:bodyPr>
          <a:lstStyle>
            <a:lvl1pPr marL="0" indent="0">
              <a:buNone/>
              <a:defRPr sz="2200">
                <a:solidFill>
                  <a:schemeClr val="tx1"/>
                </a:solidFill>
              </a:defRPr>
            </a:lvl1pPr>
          </a:lstStyle>
          <a:p>
            <a:pPr lvl="0"/>
            <a:r>
              <a:rPr lang="en-US" dirty="0"/>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8251116" y="1652113"/>
            <a:ext cx="2862349" cy="3219591"/>
          </a:xfrm>
        </p:spPr>
        <p:txBody>
          <a:bodyPr>
            <a:normAutofit/>
          </a:bodyPr>
          <a:lstStyle>
            <a:lvl1pPr marL="285693" indent="-285693">
              <a:buFont typeface="Arial" panose="020B0604020202020204" pitchFamily="34" charset="0"/>
              <a:buChar char="•"/>
              <a:defRPr sz="18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quis</a:t>
            </a:r>
            <a:r>
              <a:rPr lang="en-US" dirty="0"/>
              <a:t> et </a:t>
            </a:r>
            <a:r>
              <a:rPr lang="en-US" dirty="0" err="1"/>
              <a:t>quidam</a:t>
            </a:r>
            <a:r>
              <a:rPr lang="en-US" dirty="0"/>
              <a:t> </a:t>
            </a:r>
            <a:r>
              <a:rPr lang="en-US" dirty="0" err="1"/>
              <a:t>suscipit</a:t>
            </a:r>
            <a:r>
              <a:rPr lang="en-US" dirty="0"/>
              <a:t> quasi.</a:t>
            </a:r>
          </a:p>
          <a:p>
            <a:pPr lvl="0"/>
            <a:r>
              <a:rPr lang="en-US" dirty="0"/>
              <a:t>culpa </a:t>
            </a:r>
            <a:r>
              <a:rPr lang="en-US" dirty="0" err="1"/>
              <a:t>aut</a:t>
            </a:r>
            <a:r>
              <a:rPr lang="en-US" dirty="0"/>
              <a:t> </a:t>
            </a:r>
            <a:r>
              <a:rPr lang="en-US" dirty="0" err="1"/>
              <a:t>natus</a:t>
            </a:r>
            <a:r>
              <a:rPr lang="en-US" dirty="0"/>
              <a:t>, </a:t>
            </a:r>
            <a:r>
              <a:rPr lang="en-US" dirty="0" err="1"/>
              <a:t>quoddam</a:t>
            </a:r>
            <a:r>
              <a:rPr lang="en-US" dirty="0"/>
              <a:t> tempus. facilis propter </a:t>
            </a:r>
            <a:r>
              <a:rPr lang="en-US" dirty="0" err="1"/>
              <a:t>assumenda</a:t>
            </a:r>
            <a:endParaRPr lang="en-US" dirty="0"/>
          </a:p>
          <a:p>
            <a:pPr lvl="0"/>
            <a:r>
              <a:rPr lang="en-US" dirty="0"/>
              <a:t>quasi </a:t>
            </a:r>
            <a:r>
              <a:rPr lang="en-US" dirty="0" err="1"/>
              <a:t>fuit</a:t>
            </a:r>
            <a:r>
              <a:rPr lang="en-US" dirty="0"/>
              <a:t>. </a:t>
            </a:r>
            <a:r>
              <a:rPr lang="en-US" dirty="0" err="1"/>
              <a:t>unde</a:t>
            </a:r>
            <a:r>
              <a:rPr lang="en-US" dirty="0"/>
              <a:t> sit in </a:t>
            </a:r>
            <a:r>
              <a:rPr lang="en-US" dirty="0" err="1"/>
              <a:t>laborum</a:t>
            </a:r>
            <a:r>
              <a:rPr lang="en-US" dirty="0"/>
              <a:t> </a:t>
            </a:r>
            <a:r>
              <a:rPr lang="en-US" dirty="0" err="1"/>
              <a:t>inducens</a:t>
            </a:r>
            <a:r>
              <a:rPr lang="en-US" dirty="0"/>
              <a:t>. et </a:t>
            </a:r>
            <a:r>
              <a:rPr lang="en-US" dirty="0" err="1"/>
              <a:t>beatae</a:t>
            </a:r>
            <a:r>
              <a:rPr lang="en-US" dirty="0"/>
              <a:t> </a:t>
            </a:r>
            <a:r>
              <a:rPr lang="en-US" dirty="0" err="1"/>
              <a:t>vitam</a:t>
            </a:r>
            <a:r>
              <a:rPr lang="en-US" dirty="0"/>
              <a:t> </a:t>
            </a:r>
            <a:r>
              <a:rPr lang="en-US" dirty="0" err="1"/>
              <a:t>ea</a:t>
            </a:r>
            <a:r>
              <a:rPr lang="en-US" dirty="0"/>
              <a:t> </a:t>
            </a:r>
            <a:r>
              <a:rPr lang="en-US" dirty="0" err="1"/>
              <a:t>sed</a:t>
            </a:r>
            <a:endParaRPr lang="en-US" dirty="0"/>
          </a:p>
        </p:txBody>
      </p:sp>
      <p:sp>
        <p:nvSpPr>
          <p:cNvPr id="18" name="Folded Corner 17">
            <a:extLst>
              <a:ext uri="{FF2B5EF4-FFF2-40B4-BE49-F238E27FC236}">
                <a16:creationId xmlns:a16="http://schemas.microsoft.com/office/drawing/2014/main" id="{5E8BF074-F1AE-C14E-BD27-EEBF6B5D4F00}"/>
              </a:ext>
              <a:ext uri="{C183D7F6-B498-43B3-948B-1728B52AA6E4}">
                <adec:decorative xmlns:adec="http://schemas.microsoft.com/office/drawing/2017/decorative" val="1"/>
              </a:ext>
            </a:extLst>
          </p:cNvPr>
          <p:cNvSpPr/>
          <p:nvPr/>
        </p:nvSpPr>
        <p:spPr>
          <a:xfrm>
            <a:off x="38096" y="-1257300"/>
            <a:ext cx="4876958" cy="9760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text layout is for expanding upon 2 main points with a additional titles and descriptor</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Replace text placeholders with your own words.</a:t>
            </a:r>
            <a:endParaRPr lang="en-US" sz="12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656705133"/>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large image titles da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1D46A6-2584-BE40-BCCB-20FF07471692}"/>
              </a:ext>
            </a:extLst>
          </p:cNvPr>
          <p:cNvSpPr>
            <a:spLocks noGrp="1"/>
          </p:cNvSpPr>
          <p:nvPr>
            <p:ph type="title" hasCustomPrompt="1"/>
          </p:nvPr>
        </p:nvSpPr>
        <p:spPr>
          <a:xfrm>
            <a:off x="5183842" y="1398134"/>
            <a:ext cx="5558960" cy="2192117"/>
          </a:xfrm>
          <a:noFill/>
        </p:spPr>
        <p:txBody>
          <a:bodyPr vert="horz" lIns="0" tIns="45720" rIns="0" bIns="45720" rtlCol="0" anchor="b" anchorCtr="0">
            <a:noAutofit/>
          </a:bodyPr>
          <a:lstStyle>
            <a:lvl1pPr algn="l">
              <a:lnSpc>
                <a:spcPts val="4799"/>
              </a:lnSpc>
              <a:defRPr lang="en-US" sz="4799">
                <a:solidFill>
                  <a:schemeClr val="accent2"/>
                </a:solidFill>
                <a:ea typeface="+mn-ea"/>
                <a:cs typeface="+mn-cs"/>
              </a:defRPr>
            </a:lvl1pPr>
          </a:lstStyle>
          <a:p>
            <a:pPr algn="l"/>
            <a:r>
              <a:rPr lang="en-US" dirty="0"/>
              <a:t>Enter a big idea or statement here of no more than two lines</a:t>
            </a:r>
          </a:p>
        </p:txBody>
      </p:sp>
      <p:sp>
        <p:nvSpPr>
          <p:cNvPr id="10" name="Text Placeholder 9">
            <a:extLst>
              <a:ext uri="{FF2B5EF4-FFF2-40B4-BE49-F238E27FC236}">
                <a16:creationId xmlns:a16="http://schemas.microsoft.com/office/drawing/2014/main" id="{0DAED64C-ED7B-1E46-947A-D03F95419394}"/>
              </a:ext>
            </a:extLst>
          </p:cNvPr>
          <p:cNvSpPr>
            <a:spLocks noGrp="1"/>
          </p:cNvSpPr>
          <p:nvPr>
            <p:ph type="body" sz="quarter" idx="13" hasCustomPrompt="1"/>
          </p:nvPr>
        </p:nvSpPr>
        <p:spPr>
          <a:xfrm>
            <a:off x="5183842" y="3910302"/>
            <a:ext cx="3459303" cy="1020763"/>
          </a:xfrm>
        </p:spPr>
        <p:txBody>
          <a:bodyPr>
            <a:noAutofit/>
          </a:bodyPr>
          <a:lstStyle>
            <a:lvl1pPr marL="0" indent="0">
              <a:buFontTx/>
              <a:buNone/>
              <a:defRPr sz="2699" b="0" baseline="0">
                <a:solidFill>
                  <a:schemeClr val="accent6"/>
                </a:solidFill>
              </a:defRPr>
            </a:lvl1pPr>
            <a:lvl2pPr marL="457109" indent="0">
              <a:buFontTx/>
              <a:buNone/>
              <a:defRPr sz="2200" baseline="0"/>
            </a:lvl2pPr>
            <a:lvl3pPr marL="914217" indent="0">
              <a:buFontTx/>
              <a:buNone/>
              <a:defRPr sz="2200" baseline="0"/>
            </a:lvl3pPr>
            <a:lvl4pPr marL="1371326" indent="0">
              <a:buFontTx/>
              <a:buNone/>
              <a:defRPr sz="2200" baseline="0"/>
            </a:lvl4pPr>
            <a:lvl5pPr marL="1828434" indent="0">
              <a:buFontTx/>
              <a:buNone/>
              <a:defRPr sz="2200" baseline="0"/>
            </a:lvl5pPr>
          </a:lstStyle>
          <a:p>
            <a:pPr lvl="0"/>
            <a:r>
              <a:rPr lang="en-US" dirty="0"/>
              <a:t>Enter subtitle or name or person being quoted here</a:t>
            </a:r>
          </a:p>
        </p:txBody>
      </p:sp>
      <p:sp>
        <p:nvSpPr>
          <p:cNvPr id="11" name="Text Placeholder 9">
            <a:extLst>
              <a:ext uri="{FF2B5EF4-FFF2-40B4-BE49-F238E27FC236}">
                <a16:creationId xmlns:a16="http://schemas.microsoft.com/office/drawing/2014/main" id="{EC0877E4-E691-4A4E-95F7-04A179B81720}"/>
              </a:ext>
            </a:extLst>
          </p:cNvPr>
          <p:cNvSpPr>
            <a:spLocks noGrp="1"/>
          </p:cNvSpPr>
          <p:nvPr>
            <p:ph type="body" sz="quarter" idx="14" hasCustomPrompt="1"/>
          </p:nvPr>
        </p:nvSpPr>
        <p:spPr>
          <a:xfrm>
            <a:off x="5183842" y="4992818"/>
            <a:ext cx="3318563" cy="341810"/>
          </a:xfrm>
        </p:spPr>
        <p:txBody>
          <a:bodyPr anchor="t" anchorCtr="0">
            <a:noAutofit/>
          </a:bodyPr>
          <a:lstStyle>
            <a:lvl1pPr marL="0" indent="0">
              <a:buFontTx/>
              <a:buNone/>
              <a:defRPr sz="1800" b="0" baseline="0">
                <a:solidFill>
                  <a:schemeClr val="accent6"/>
                </a:solidFill>
              </a:defRPr>
            </a:lvl1pPr>
            <a:lvl2pPr marL="457109" indent="0">
              <a:buFontTx/>
              <a:buNone/>
              <a:defRPr sz="2200" baseline="0"/>
            </a:lvl2pPr>
            <a:lvl3pPr marL="914217" indent="0">
              <a:buFontTx/>
              <a:buNone/>
              <a:defRPr sz="2200" baseline="0"/>
            </a:lvl3pPr>
            <a:lvl4pPr marL="1371326" indent="0">
              <a:buFontTx/>
              <a:buNone/>
              <a:defRPr sz="2200" baseline="0"/>
            </a:lvl4pPr>
            <a:lvl5pPr marL="1828434" indent="0">
              <a:buFontTx/>
              <a:buNone/>
              <a:defRPr sz="2200" baseline="0"/>
            </a:lvl5pPr>
          </a:lstStyle>
          <a:p>
            <a:pPr lvl="0"/>
            <a:r>
              <a:rPr lang="en-US" dirty="0"/>
              <a:t>Enter title or date here</a:t>
            </a:r>
          </a:p>
        </p:txBody>
      </p:sp>
      <p:sp>
        <p:nvSpPr>
          <p:cNvPr id="6" name="Picture Placeholder 5">
            <a:extLst>
              <a:ext uri="{FF2B5EF4-FFF2-40B4-BE49-F238E27FC236}">
                <a16:creationId xmlns:a16="http://schemas.microsoft.com/office/drawing/2014/main" id="{CE605FF5-BAD4-C64B-985B-205C7CF950E0}"/>
              </a:ext>
              <a:ext uri="{C183D7F6-B498-43B3-948B-1728B52AA6E4}">
                <adec:decorative xmlns:adec="http://schemas.microsoft.com/office/drawing/2017/decorative" val="1"/>
              </a:ext>
            </a:extLst>
          </p:cNvPr>
          <p:cNvSpPr>
            <a:spLocks noGrp="1"/>
          </p:cNvSpPr>
          <p:nvPr>
            <p:ph type="pic" sz="quarter" idx="11" hasCustomPrompt="1"/>
          </p:nvPr>
        </p:nvSpPr>
        <p:spPr>
          <a:xfrm>
            <a:off x="-3292417" y="-739424"/>
            <a:ext cx="7540808" cy="8751759"/>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2200"/>
            </a:lvl1pPr>
          </a:lstStyle>
          <a:p>
            <a:r>
              <a:rPr lang="en-US" dirty="0"/>
              <a:t>Drag and drop</a:t>
            </a:r>
          </a:p>
          <a:p>
            <a:r>
              <a:rPr lang="en-US" dirty="0"/>
              <a:t>image here</a:t>
            </a:r>
          </a:p>
        </p:txBody>
      </p:sp>
      <p:sp>
        <p:nvSpPr>
          <p:cNvPr id="7" name="Folded Corner 6">
            <a:extLst>
              <a:ext uri="{FF2B5EF4-FFF2-40B4-BE49-F238E27FC236}">
                <a16:creationId xmlns:a16="http://schemas.microsoft.com/office/drawing/2014/main" id="{665B33F3-87B0-314B-B77D-8F10219A9E3D}"/>
              </a:ext>
              <a:ext uri="{C183D7F6-B498-43B3-948B-1728B52AA6E4}">
                <adec:decorative xmlns:adec="http://schemas.microsoft.com/office/drawing/2017/decorative" val="1"/>
              </a:ext>
            </a:extLst>
          </p:cNvPr>
          <p:cNvSpPr/>
          <p:nvPr userDrawn="1"/>
        </p:nvSpPr>
        <p:spPr>
          <a:xfrm>
            <a:off x="0" y="-876300"/>
            <a:ext cx="4381723" cy="6858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This title has visual impact with the large image and dramatic typography. For a quote or statement.</a:t>
            </a:r>
          </a:p>
        </p:txBody>
      </p:sp>
      <p:pic>
        <p:nvPicPr>
          <p:cNvPr id="8" name="Logo">
            <a:extLst>
              <a:ext uri="{FF2B5EF4-FFF2-40B4-BE49-F238E27FC236}">
                <a16:creationId xmlns:a16="http://schemas.microsoft.com/office/drawing/2014/main" id="{C49E4E25-3F61-FA4C-B37D-3E2D88464A3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0043" y="5830253"/>
            <a:ext cx="1091168" cy="276138"/>
          </a:xfrm>
          <a:prstGeom prst="rect">
            <a:avLst/>
          </a:prstGeom>
        </p:spPr>
      </p:pic>
    </p:spTree>
    <p:extLst>
      <p:ext uri="{BB962C8B-B14F-4D97-AF65-F5344CB8AC3E}">
        <p14:creationId xmlns:p14="http://schemas.microsoft.com/office/powerpoint/2010/main" val="4028920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A5391-9C6B-3F40-8CBB-B2098CA93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A3DE63-8635-B54C-A555-CB44836CB0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3C74B1-56FA-8547-8676-B70C2ED1933A}"/>
              </a:ext>
            </a:extLst>
          </p:cNvPr>
          <p:cNvSpPr>
            <a:spLocks noGrp="1"/>
          </p:cNvSpPr>
          <p:nvPr>
            <p:ph type="dt" sz="half" idx="10"/>
          </p:nvPr>
        </p:nvSpPr>
        <p:spPr/>
        <p:txBody>
          <a:bodyPr/>
          <a:lstStyle/>
          <a:p>
            <a:fld id="{3C01658F-2EA7-9B40-9DDB-9AD649FB3CF9}" type="datetimeFigureOut">
              <a:rPr lang="en-US" smtClean="0"/>
              <a:t>1/12/22</a:t>
            </a:fld>
            <a:endParaRPr lang="en-US" dirty="0"/>
          </a:p>
        </p:txBody>
      </p:sp>
      <p:sp>
        <p:nvSpPr>
          <p:cNvPr id="5" name="Footer Placeholder 4">
            <a:extLst>
              <a:ext uri="{FF2B5EF4-FFF2-40B4-BE49-F238E27FC236}">
                <a16:creationId xmlns:a16="http://schemas.microsoft.com/office/drawing/2014/main" id="{D3A43AE0-A1D9-0C40-BE44-248062DFF2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B4B00E-305D-D840-9F12-5D314ECD31EC}"/>
              </a:ext>
            </a:extLst>
          </p:cNvPr>
          <p:cNvSpPr>
            <a:spLocks noGrp="1"/>
          </p:cNvSpPr>
          <p:nvPr>
            <p:ph type="sldNum" sz="quarter" idx="12"/>
          </p:nvPr>
        </p:nvSpPr>
        <p:spPr/>
        <p:txBody>
          <a:bodyPr/>
          <a:lstStyle/>
          <a:p>
            <a:fld id="{323F6C42-8D03-DB48-9EA7-DA968EC4ACC9}" type="slidenum">
              <a:rPr lang="en-US" smtClean="0"/>
              <a:t>‹#›</a:t>
            </a:fld>
            <a:endParaRPr lang="en-US" dirty="0"/>
          </a:p>
        </p:txBody>
      </p:sp>
    </p:spTree>
    <p:extLst>
      <p:ext uri="{BB962C8B-B14F-4D97-AF65-F5344CB8AC3E}">
        <p14:creationId xmlns:p14="http://schemas.microsoft.com/office/powerpoint/2010/main" val="26037862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mage title 4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3393-43EB-834F-897E-2E09BDE544FE}"/>
              </a:ext>
            </a:extLst>
          </p:cNvPr>
          <p:cNvSpPr>
            <a:spLocks noGrp="1"/>
          </p:cNvSpPr>
          <p:nvPr>
            <p:ph type="title" hasCustomPrompt="1"/>
          </p:nvPr>
        </p:nvSpPr>
        <p:spPr>
          <a:xfrm>
            <a:off x="7586478" y="991106"/>
            <a:ext cx="3508445" cy="1925032"/>
          </a:xfrm>
          <a:noFill/>
          <a:ln w="3175" cap="flat">
            <a:noFill/>
            <a:miter lim="400000"/>
          </a:ln>
          <a:effectLst/>
        </p:spPr>
        <p:txBody>
          <a:bodyPr wrap="square" lIns="48142" tIns="48142" rIns="48142" bIns="48142" numCol="1" anchor="b" anchorCtr="0">
            <a:spAutoFit/>
          </a:bodyPr>
          <a:lstStyle>
            <a:lvl1pPr>
              <a:defRPr lang="en-US" sz="4399" b="0" dirty="0">
                <a:solidFill>
                  <a:schemeClr val="accent2"/>
                </a:solidFill>
                <a:ea typeface="+mn-ea"/>
                <a:cs typeface="+mn-cs"/>
              </a:defRPr>
            </a:lvl1pPr>
          </a:lstStyle>
          <a:p>
            <a:pPr marL="0" lvl="0" defTabSz="914080"/>
            <a:r>
              <a:rPr lang="en-US" dirty="0"/>
              <a:t>Enter slide title here in two lines</a:t>
            </a:r>
          </a:p>
        </p:txBody>
      </p:sp>
      <p:sp>
        <p:nvSpPr>
          <p:cNvPr id="4" name="Text Placeholder 3">
            <a:extLst>
              <a:ext uri="{FF2B5EF4-FFF2-40B4-BE49-F238E27FC236}">
                <a16:creationId xmlns:a16="http://schemas.microsoft.com/office/drawing/2014/main" id="{D7127411-22D8-F241-BFA9-9A89FACBB04A}"/>
              </a:ext>
            </a:extLst>
          </p:cNvPr>
          <p:cNvSpPr>
            <a:spLocks noGrp="1"/>
          </p:cNvSpPr>
          <p:nvPr>
            <p:ph type="body" sz="quarter" idx="12" hasCustomPrompt="1"/>
          </p:nvPr>
        </p:nvSpPr>
        <p:spPr>
          <a:xfrm>
            <a:off x="7595993" y="3083821"/>
            <a:ext cx="3424011" cy="2326380"/>
          </a:xfrm>
        </p:spPr>
        <p:txBody>
          <a:bodyPr>
            <a:normAutofit/>
          </a:bodyPr>
          <a:lstStyle>
            <a:lvl1pPr>
              <a:lnSpc>
                <a:spcPts val="3239"/>
              </a:lnSpc>
              <a:defRPr sz="2699"/>
            </a:lvl1pPr>
            <a:lvl2pPr>
              <a:defRPr sz="2999"/>
            </a:lvl2pPr>
            <a:lvl3pPr>
              <a:defRPr sz="2999"/>
            </a:lvl3pPr>
            <a:lvl4pPr>
              <a:defRPr sz="2999"/>
            </a:lvl4pPr>
            <a:lvl5pPr>
              <a:defRPr sz="2999"/>
            </a:lvl5pPr>
          </a:lstStyle>
          <a:p>
            <a:pPr lvl="0"/>
            <a:r>
              <a:rPr lang="en-US" dirty="0"/>
              <a:t>Point 1</a:t>
            </a:r>
          </a:p>
          <a:p>
            <a:pPr lvl="0"/>
            <a:r>
              <a:rPr lang="en-US" dirty="0"/>
              <a:t>Point 2</a:t>
            </a:r>
          </a:p>
          <a:p>
            <a:pPr lvl="0"/>
            <a:r>
              <a:rPr lang="en-US" dirty="0"/>
              <a:t>Point 3</a:t>
            </a:r>
          </a:p>
          <a:p>
            <a:pPr lvl="0"/>
            <a:r>
              <a:rPr lang="en-US" dirty="0"/>
              <a:t>Point 4</a:t>
            </a:r>
          </a:p>
        </p:txBody>
      </p:sp>
      <p:sp>
        <p:nvSpPr>
          <p:cNvPr id="17" name="Picture Placeholder 15">
            <a:extLst>
              <a:ext uri="{FF2B5EF4-FFF2-40B4-BE49-F238E27FC236}">
                <a16:creationId xmlns:a16="http://schemas.microsoft.com/office/drawing/2014/main" id="{62C1A7CD-F849-0844-BD28-38AC3DDF3A43}"/>
              </a:ext>
              <a:ext uri="{C183D7F6-B498-43B3-948B-1728B52AA6E4}">
                <adec:decorative xmlns:adec="http://schemas.microsoft.com/office/drawing/2017/decorative" val="1"/>
              </a:ext>
            </a:extLst>
          </p:cNvPr>
          <p:cNvSpPr>
            <a:spLocks noGrp="1"/>
          </p:cNvSpPr>
          <p:nvPr>
            <p:ph type="pic" sz="quarter" idx="10" hasCustomPrompt="1"/>
          </p:nvPr>
        </p:nvSpPr>
        <p:spPr>
          <a:xfrm>
            <a:off x="1" y="0"/>
            <a:ext cx="6096000" cy="6858000"/>
          </a:xfrm>
          <a:pattFill prst="wdUpDiag">
            <a:fgClr>
              <a:srgbClr val="FADFD9"/>
            </a:fgClr>
            <a:bgClr>
              <a:schemeClr val="bg1"/>
            </a:bgClr>
          </a:pattFill>
        </p:spPr>
        <p:txBody>
          <a:bodyPr anchor="ctr">
            <a:normAutofit/>
          </a:bodyPr>
          <a:lstStyle>
            <a:lvl1pPr marL="0" indent="0" algn="ctr">
              <a:buFontTx/>
              <a:buNone/>
              <a:defRPr sz="2200"/>
            </a:lvl1pPr>
          </a:lstStyle>
          <a:p>
            <a:r>
              <a:rPr lang="en-US" dirty="0"/>
              <a:t>Drag and drop image here</a:t>
            </a:r>
          </a:p>
        </p:txBody>
      </p:sp>
      <p:sp>
        <p:nvSpPr>
          <p:cNvPr id="5" name="Folded Corner 4">
            <a:extLst>
              <a:ext uri="{FF2B5EF4-FFF2-40B4-BE49-F238E27FC236}">
                <a16:creationId xmlns:a16="http://schemas.microsoft.com/office/drawing/2014/main" id="{EC90067C-6D7C-2D47-A4DB-24CEF6BD5EBB}"/>
              </a:ext>
              <a:ext uri="{C183D7F6-B498-43B3-948B-1728B52AA6E4}">
                <adec:decorative xmlns:adec="http://schemas.microsoft.com/office/drawing/2017/decorative" val="1"/>
              </a:ext>
            </a:extLst>
          </p:cNvPr>
          <p:cNvSpPr/>
          <p:nvPr userDrawn="1"/>
        </p:nvSpPr>
        <p:spPr>
          <a:xfrm>
            <a:off x="0" y="-1066800"/>
            <a:ext cx="6667425" cy="8670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a key message with four supporting points. Large image flush left.</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6473253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mage title bullets">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5CB4F954-B90A-E846-B70B-8E24C346971F}"/>
              </a:ext>
            </a:extLst>
          </p:cNvPr>
          <p:cNvSpPr>
            <a:spLocks noGrp="1"/>
          </p:cNvSpPr>
          <p:nvPr>
            <p:ph type="title" hasCustomPrompt="1"/>
          </p:nvPr>
        </p:nvSpPr>
        <p:spPr>
          <a:xfrm>
            <a:off x="6595152" y="697832"/>
            <a:ext cx="4807488" cy="509280"/>
          </a:xfrm>
          <a:prstGeom prst="rect">
            <a:avLst/>
          </a:prstGeom>
        </p:spPr>
        <p:txBody>
          <a:bodyPr vert="horz" lIns="91440" tIns="45720" rIns="91440" bIns="45720" rtlCol="0" anchor="b">
            <a:normAutofit/>
          </a:bodyPr>
          <a:lstStyle/>
          <a:p>
            <a:r>
              <a:rPr lang="en-US" dirty="0"/>
              <a:t>Enter slide title here</a:t>
            </a:r>
          </a:p>
        </p:txBody>
      </p:sp>
      <p:sp>
        <p:nvSpPr>
          <p:cNvPr id="17" name="Picture Placeholder 15">
            <a:extLst>
              <a:ext uri="{FF2B5EF4-FFF2-40B4-BE49-F238E27FC236}">
                <a16:creationId xmlns:a16="http://schemas.microsoft.com/office/drawing/2014/main" id="{62C1A7CD-F849-0844-BD28-38AC3DDF3A43}"/>
              </a:ext>
              <a:ext uri="{C183D7F6-B498-43B3-948B-1728B52AA6E4}">
                <adec:decorative xmlns:adec="http://schemas.microsoft.com/office/drawing/2017/decorative" val="1"/>
              </a:ext>
            </a:extLst>
          </p:cNvPr>
          <p:cNvSpPr>
            <a:spLocks noGrp="1"/>
          </p:cNvSpPr>
          <p:nvPr>
            <p:ph type="pic" sz="quarter" idx="10" hasCustomPrompt="1"/>
          </p:nvPr>
        </p:nvSpPr>
        <p:spPr>
          <a:xfrm>
            <a:off x="1" y="0"/>
            <a:ext cx="6096000" cy="6858000"/>
          </a:xfrm>
          <a:pattFill prst="wdUpDiag">
            <a:fgClr>
              <a:srgbClr val="FADFD9"/>
            </a:fgClr>
            <a:bgClr>
              <a:schemeClr val="bg1"/>
            </a:bgClr>
          </a:pattFill>
        </p:spPr>
        <p:txBody>
          <a:bodyPr anchor="ctr">
            <a:normAutofit/>
          </a:bodyPr>
          <a:lstStyle>
            <a:lvl1pPr marL="0" indent="0" algn="ctr">
              <a:buFontTx/>
              <a:buNone/>
              <a:defRPr sz="2200"/>
            </a:lvl1pPr>
          </a:lstStyle>
          <a:p>
            <a:r>
              <a:rPr lang="en-US" dirty="0"/>
              <a:t>Drag and drop image here</a:t>
            </a:r>
          </a:p>
        </p:txBody>
      </p:sp>
      <p:sp>
        <p:nvSpPr>
          <p:cNvPr id="3" name="Text Placeholder 2">
            <a:extLst>
              <a:ext uri="{FF2B5EF4-FFF2-40B4-BE49-F238E27FC236}">
                <a16:creationId xmlns:a16="http://schemas.microsoft.com/office/drawing/2014/main" id="{1237C705-A68E-0E4F-9A79-825FC6F43DE6}"/>
              </a:ext>
            </a:extLst>
          </p:cNvPr>
          <p:cNvSpPr>
            <a:spLocks noGrp="1"/>
          </p:cNvSpPr>
          <p:nvPr>
            <p:ph type="body" sz="quarter" idx="12"/>
          </p:nvPr>
        </p:nvSpPr>
        <p:spPr>
          <a:xfrm>
            <a:off x="6578538" y="1460500"/>
            <a:ext cx="4812673" cy="4635500"/>
          </a:xfrm>
        </p:spPr>
        <p:txBody>
          <a:bodyPr>
            <a:normAutofit/>
          </a:bodyPr>
          <a:lstStyle>
            <a:lvl1pPr marL="342831" indent="-342831">
              <a:lnSpc>
                <a:spcPts val="3359"/>
              </a:lnSpc>
              <a:buClr>
                <a:schemeClr val="bg2"/>
              </a:buClr>
              <a:buFont typeface="Arial" panose="020B0604020202020204" pitchFamily="34" charset="0"/>
              <a:buChar char="•"/>
              <a:defRPr sz="2200"/>
            </a:lvl1pPr>
            <a:lvl2pPr marL="799940" indent="-342831">
              <a:lnSpc>
                <a:spcPts val="3359"/>
              </a:lnSpc>
              <a:buClr>
                <a:schemeClr val="bg2"/>
              </a:buClr>
              <a:buFont typeface="Arial" panose="020B0604020202020204" pitchFamily="34" charset="0"/>
              <a:buChar char="•"/>
              <a:defRPr sz="2200"/>
            </a:lvl2pPr>
            <a:lvl3pPr marL="1199910" indent="-285693">
              <a:lnSpc>
                <a:spcPts val="3359"/>
              </a:lnSpc>
              <a:buClr>
                <a:schemeClr val="bg2"/>
              </a:buClr>
              <a:buFont typeface="Arial" panose="020B0604020202020204" pitchFamily="34" charset="0"/>
              <a:buChar char="•"/>
              <a:defRPr sz="2200"/>
            </a:lvl3pPr>
            <a:lvl4pPr marL="1657019" indent="-285693">
              <a:lnSpc>
                <a:spcPts val="3359"/>
              </a:lnSpc>
              <a:buClr>
                <a:schemeClr val="bg2"/>
              </a:buClr>
              <a:buFont typeface="Arial" panose="020B0604020202020204" pitchFamily="34" charset="0"/>
              <a:buChar char="•"/>
              <a:defRPr sz="2200"/>
            </a:lvl4pPr>
            <a:lvl5pPr marL="2114127" indent="-285693">
              <a:lnSpc>
                <a:spcPts val="3359"/>
              </a:lnSpc>
              <a:buClr>
                <a:schemeClr val="bg2"/>
              </a:buClr>
              <a:buFont typeface="Arial" panose="020B0604020202020204" pitchFamily="34" charset="0"/>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lded Corner 4">
            <a:extLst>
              <a:ext uri="{FF2B5EF4-FFF2-40B4-BE49-F238E27FC236}">
                <a16:creationId xmlns:a16="http://schemas.microsoft.com/office/drawing/2014/main" id="{BD348F6D-E344-E64C-8C1D-3F1EAE36E17B}"/>
              </a:ext>
              <a:ext uri="{C183D7F6-B498-43B3-948B-1728B52AA6E4}">
                <adec:decorative xmlns:adec="http://schemas.microsoft.com/office/drawing/2017/decorative" val="1"/>
              </a:ext>
            </a:extLst>
          </p:cNvPr>
          <p:cNvSpPr/>
          <p:nvPr userDrawn="1"/>
        </p:nvSpPr>
        <p:spPr>
          <a:xfrm>
            <a:off x="0" y="-1219201"/>
            <a:ext cx="7124566" cy="905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a key message with cascading supporting points. Large image flush left.</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2059842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mage titl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03BE-8593-614C-8193-6A6195BDDD25}"/>
              </a:ext>
            </a:extLst>
          </p:cNvPr>
          <p:cNvSpPr>
            <a:spLocks noGrp="1"/>
          </p:cNvSpPr>
          <p:nvPr>
            <p:ph type="title" hasCustomPrompt="1"/>
          </p:nvPr>
        </p:nvSpPr>
        <p:spPr>
          <a:xfrm>
            <a:off x="6192032" y="2172849"/>
            <a:ext cx="4359265" cy="1292517"/>
          </a:xfrm>
          <a:noFill/>
        </p:spPr>
        <p:txBody>
          <a:bodyPr vert="horz" lIns="0" tIns="45720" rIns="0" bIns="45720" rtlCol="0" anchor="b" anchorCtr="0">
            <a:noAutofit/>
          </a:bodyPr>
          <a:lstStyle>
            <a:lvl1pPr>
              <a:defRPr lang="en-US" sz="4399" dirty="0">
                <a:ea typeface="+mn-ea"/>
                <a:cs typeface="+mn-cs"/>
              </a:defRPr>
            </a:lvl1pPr>
          </a:lstStyle>
          <a:p>
            <a:pPr lvl="0"/>
            <a:r>
              <a:rPr lang="en-US" dirty="0"/>
              <a:t>Enter slide title here in two lines</a:t>
            </a:r>
          </a:p>
        </p:txBody>
      </p:sp>
      <p:sp>
        <p:nvSpPr>
          <p:cNvPr id="6" name="Text Placeholder 17">
            <a:extLst>
              <a:ext uri="{FF2B5EF4-FFF2-40B4-BE49-F238E27FC236}">
                <a16:creationId xmlns:a16="http://schemas.microsoft.com/office/drawing/2014/main" id="{05E13DE4-2BFF-254C-B2EE-0DDF05CA5B94}"/>
              </a:ext>
            </a:extLst>
          </p:cNvPr>
          <p:cNvSpPr>
            <a:spLocks noGrp="1"/>
          </p:cNvSpPr>
          <p:nvPr>
            <p:ph type="body" sz="quarter" idx="13" hasCustomPrompt="1"/>
          </p:nvPr>
        </p:nvSpPr>
        <p:spPr>
          <a:xfrm>
            <a:off x="6192032" y="3490251"/>
            <a:ext cx="4374420" cy="1310350"/>
          </a:xfrm>
        </p:spPr>
        <p:txBody>
          <a:bodyPr>
            <a:normAutofit/>
          </a:bodyPr>
          <a:lstStyle>
            <a:lvl1pPr marL="0" indent="0">
              <a:lnSpc>
                <a:spcPts val="2879"/>
              </a:lnSpc>
              <a:buFontTx/>
              <a:buNone/>
              <a:defRPr sz="2400" baseline="0"/>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here, up to three lines</a:t>
            </a:r>
          </a:p>
        </p:txBody>
      </p:sp>
      <p:sp>
        <p:nvSpPr>
          <p:cNvPr id="9" name="Picture Placeholder 7">
            <a:extLst>
              <a:ext uri="{FF2B5EF4-FFF2-40B4-BE49-F238E27FC236}">
                <a16:creationId xmlns:a16="http://schemas.microsoft.com/office/drawing/2014/main" id="{3092DEDE-4211-354D-90F0-DF7243317EF0}"/>
              </a:ext>
              <a:ext uri="{C183D7F6-B498-43B3-948B-1728B52AA6E4}">
                <adec:decorative xmlns:adec="http://schemas.microsoft.com/office/drawing/2017/decorative" val="1"/>
              </a:ext>
            </a:extLst>
          </p:cNvPr>
          <p:cNvSpPr>
            <a:spLocks noGrp="1"/>
          </p:cNvSpPr>
          <p:nvPr>
            <p:ph type="pic" sz="quarter" idx="10" hasCustomPrompt="1"/>
          </p:nvPr>
        </p:nvSpPr>
        <p:spPr>
          <a:xfrm>
            <a:off x="0" y="0"/>
            <a:ext cx="4115057" cy="6858000"/>
          </a:xfrm>
          <a:pattFill prst="wdUpDiag">
            <a:fgClr>
              <a:srgbClr val="FADFD9"/>
            </a:fgClr>
            <a:bgClr>
              <a:schemeClr val="bg1"/>
            </a:bgClr>
          </a:pattFill>
        </p:spPr>
        <p:txBody>
          <a:bodyPr anchor="ctr">
            <a:normAutofit/>
          </a:bodyPr>
          <a:lstStyle>
            <a:lvl1pPr marL="0" indent="0" algn="ctr">
              <a:buFontTx/>
              <a:buNone/>
              <a:defRPr sz="2200"/>
            </a:lvl1pPr>
          </a:lstStyle>
          <a:p>
            <a:r>
              <a:rPr lang="en-US" dirty="0"/>
              <a:t>Drag and drop image here</a:t>
            </a:r>
          </a:p>
        </p:txBody>
      </p:sp>
      <p:sp>
        <p:nvSpPr>
          <p:cNvPr id="8" name="Folded Corner 7">
            <a:extLst>
              <a:ext uri="{FF2B5EF4-FFF2-40B4-BE49-F238E27FC236}">
                <a16:creationId xmlns:a16="http://schemas.microsoft.com/office/drawing/2014/main" id="{A7F202DC-F5AC-9047-AC72-74DF876A8E30}"/>
              </a:ext>
              <a:ext uri="{C183D7F6-B498-43B3-948B-1728B52AA6E4}">
                <adec:decorative xmlns:adec="http://schemas.microsoft.com/office/drawing/2017/decorative" val="1"/>
              </a:ext>
            </a:extLst>
          </p:cNvPr>
          <p:cNvSpPr/>
          <p:nvPr userDrawn="1"/>
        </p:nvSpPr>
        <p:spPr>
          <a:xfrm>
            <a:off x="0" y="-1066800"/>
            <a:ext cx="7353136" cy="8670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a key message with four supporting points. Medium portrait image flush left.</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3396436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mage title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198757-C009-324C-9496-C58C44507E94}"/>
              </a:ext>
            </a:extLst>
          </p:cNvPr>
          <p:cNvSpPr>
            <a:spLocks noGrp="1"/>
          </p:cNvSpPr>
          <p:nvPr>
            <p:ph type="title" hasCustomPrompt="1"/>
          </p:nvPr>
        </p:nvSpPr>
        <p:spPr>
          <a:xfrm>
            <a:off x="1859371" y="2211860"/>
            <a:ext cx="4367624" cy="1354301"/>
          </a:xfrm>
          <a:noFill/>
        </p:spPr>
        <p:txBody>
          <a:bodyPr vert="horz" lIns="0" tIns="45720" rIns="0" bIns="45720" rtlCol="0" anchor="b" anchorCtr="0">
            <a:noAutofit/>
          </a:bodyPr>
          <a:lstStyle>
            <a:lvl1pPr>
              <a:defRPr lang="en-US" sz="4799">
                <a:ea typeface="+mn-ea"/>
                <a:cs typeface="+mn-cs"/>
              </a:defRPr>
            </a:lvl1pPr>
          </a:lstStyle>
          <a:p>
            <a:pPr marL="0" lvl="0" indent="0">
              <a:spcBef>
                <a:spcPts val="1000"/>
              </a:spcBef>
              <a:buFontTx/>
            </a:pPr>
            <a:r>
              <a:rPr lang="en-US" dirty="0"/>
              <a:t>Enter slide title here in two lines</a:t>
            </a:r>
          </a:p>
        </p:txBody>
      </p:sp>
      <p:sp>
        <p:nvSpPr>
          <p:cNvPr id="4" name="Text Placeholder 17">
            <a:extLst>
              <a:ext uri="{FF2B5EF4-FFF2-40B4-BE49-F238E27FC236}">
                <a16:creationId xmlns:a16="http://schemas.microsoft.com/office/drawing/2014/main" id="{AC472DD5-8B8D-534D-BA98-CC2816B17ED2}"/>
              </a:ext>
            </a:extLst>
          </p:cNvPr>
          <p:cNvSpPr>
            <a:spLocks noGrp="1"/>
          </p:cNvSpPr>
          <p:nvPr>
            <p:ph type="body" sz="quarter" idx="13" hasCustomPrompt="1"/>
          </p:nvPr>
        </p:nvSpPr>
        <p:spPr>
          <a:xfrm>
            <a:off x="1859371" y="3558388"/>
            <a:ext cx="4374420" cy="1310350"/>
          </a:xfrm>
        </p:spPr>
        <p:txBody>
          <a:bodyPr>
            <a:normAutofit/>
          </a:bodyPr>
          <a:lstStyle>
            <a:lvl1pPr marL="0" indent="0">
              <a:lnSpc>
                <a:spcPts val="2879"/>
              </a:lnSpc>
              <a:buFontTx/>
              <a:buNone/>
              <a:defRPr sz="2400" baseline="0"/>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here</a:t>
            </a:r>
          </a:p>
        </p:txBody>
      </p:sp>
      <p:sp>
        <p:nvSpPr>
          <p:cNvPr id="9" name="Picture Placeholder 7">
            <a:extLst>
              <a:ext uri="{FF2B5EF4-FFF2-40B4-BE49-F238E27FC236}">
                <a16:creationId xmlns:a16="http://schemas.microsoft.com/office/drawing/2014/main" id="{3092DEDE-4211-354D-90F0-DF7243317EF0}"/>
              </a:ext>
              <a:ext uri="{C183D7F6-B498-43B3-948B-1728B52AA6E4}">
                <adec:decorative xmlns:adec="http://schemas.microsoft.com/office/drawing/2017/decorative" val="1"/>
              </a:ext>
            </a:extLst>
          </p:cNvPr>
          <p:cNvSpPr>
            <a:spLocks noGrp="1"/>
          </p:cNvSpPr>
          <p:nvPr>
            <p:ph type="pic" sz="quarter" idx="10" hasCustomPrompt="1"/>
          </p:nvPr>
        </p:nvSpPr>
        <p:spPr>
          <a:xfrm>
            <a:off x="8076942" y="0"/>
            <a:ext cx="4115057" cy="6858000"/>
          </a:xfrm>
          <a:pattFill prst="wdUpDiag">
            <a:fgClr>
              <a:srgbClr val="FADFD9"/>
            </a:fgClr>
            <a:bgClr>
              <a:schemeClr val="bg1"/>
            </a:bgClr>
          </a:pattFill>
        </p:spPr>
        <p:txBody>
          <a:bodyPr anchor="ctr">
            <a:normAutofit/>
          </a:bodyPr>
          <a:lstStyle>
            <a:lvl1pPr marL="0" indent="0" algn="ctr">
              <a:buFontTx/>
              <a:buNone/>
              <a:defRPr sz="2200"/>
            </a:lvl1pPr>
          </a:lstStyle>
          <a:p>
            <a:r>
              <a:rPr lang="en-US" dirty="0"/>
              <a:t>Drag and drop image here</a:t>
            </a:r>
          </a:p>
        </p:txBody>
      </p:sp>
      <p:sp>
        <p:nvSpPr>
          <p:cNvPr id="7" name="Folded Corner 6">
            <a:extLst>
              <a:ext uri="{FF2B5EF4-FFF2-40B4-BE49-F238E27FC236}">
                <a16:creationId xmlns:a16="http://schemas.microsoft.com/office/drawing/2014/main" id="{4E9082C6-1587-E44D-9855-D4709138090F}"/>
              </a:ext>
              <a:ext uri="{C183D7F6-B498-43B3-948B-1728B52AA6E4}">
                <adec:decorative xmlns:adec="http://schemas.microsoft.com/office/drawing/2017/decorative" val="1"/>
              </a:ext>
            </a:extLst>
          </p:cNvPr>
          <p:cNvSpPr/>
          <p:nvPr userDrawn="1"/>
        </p:nvSpPr>
        <p:spPr>
          <a:xfrm>
            <a:off x="0" y="-1028700"/>
            <a:ext cx="7467421" cy="8670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a key message with four supporting points. Medium portrait image flush right.</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1265392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 image title 1">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1982B07-7307-0A4F-97BE-09EF37DB0CC0}"/>
              </a:ext>
            </a:extLst>
          </p:cNvPr>
          <p:cNvSpPr>
            <a:spLocks noGrp="1"/>
          </p:cNvSpPr>
          <p:nvPr>
            <p:ph type="title" hasCustomPrompt="1"/>
          </p:nvPr>
        </p:nvSpPr>
        <p:spPr>
          <a:xfrm>
            <a:off x="8076942" y="1624320"/>
            <a:ext cx="3465855" cy="1461780"/>
          </a:xfrm>
          <a:prstGeom prst="rect">
            <a:avLst/>
          </a:prstGeom>
        </p:spPr>
        <p:txBody>
          <a:bodyPr vert="horz" lIns="0" tIns="45720" rIns="0" bIns="0" rtlCol="0" anchor="b" anchorCtr="0">
            <a:noAutofit/>
          </a:bodyPr>
          <a:lstStyle>
            <a:lvl1pPr>
              <a:lnSpc>
                <a:spcPct val="80000"/>
              </a:lnSpc>
              <a:defRPr sz="3299"/>
            </a:lvl1pPr>
          </a:lstStyle>
          <a:p>
            <a:r>
              <a:rPr lang="en-US" dirty="0"/>
              <a:t>Enter slide title here in two lines</a:t>
            </a:r>
          </a:p>
        </p:txBody>
      </p:sp>
      <p:sp>
        <p:nvSpPr>
          <p:cNvPr id="3" name="Text Placeholder 2">
            <a:extLst>
              <a:ext uri="{FF2B5EF4-FFF2-40B4-BE49-F238E27FC236}">
                <a16:creationId xmlns:a16="http://schemas.microsoft.com/office/drawing/2014/main" id="{A69B809B-D886-404A-9732-21B4C60A4A66}"/>
              </a:ext>
            </a:extLst>
          </p:cNvPr>
          <p:cNvSpPr>
            <a:spLocks noGrp="1"/>
          </p:cNvSpPr>
          <p:nvPr>
            <p:ph type="body" sz="quarter" idx="12" hasCustomPrompt="1"/>
          </p:nvPr>
        </p:nvSpPr>
        <p:spPr>
          <a:xfrm>
            <a:off x="8103132" y="3266727"/>
            <a:ext cx="3288079" cy="2007401"/>
          </a:xfrm>
        </p:spPr>
        <p:txBody>
          <a:bodyPr>
            <a:noAutofit/>
          </a:bodyPr>
          <a:lstStyle>
            <a:lvl1pPr>
              <a:lnSpc>
                <a:spcPts val="2879"/>
              </a:lnSpc>
              <a:defRPr sz="2200">
                <a:solidFill>
                  <a:schemeClr val="accent6"/>
                </a:solidFill>
              </a:defRPr>
            </a:lvl1pPr>
          </a:lstStyle>
          <a:p>
            <a:pPr lvl="0"/>
            <a:r>
              <a:rPr lang="en-US" dirty="0"/>
              <a:t>Lorem ipsum dolor sit </a:t>
            </a:r>
            <a:r>
              <a:rPr lang="en-US" dirty="0" err="1"/>
              <a:t>amet</a:t>
            </a:r>
            <a:r>
              <a:rPr lang="en-US" dirty="0"/>
              <a:t> </a:t>
            </a:r>
            <a:r>
              <a:rPr lang="en-US" dirty="0" err="1"/>
              <a:t>fuga</a:t>
            </a:r>
            <a:r>
              <a:rPr lang="en-US" dirty="0"/>
              <a:t> sed </a:t>
            </a:r>
            <a:r>
              <a:rPr lang="en-US" dirty="0" err="1"/>
              <a:t>amet</a:t>
            </a:r>
            <a:r>
              <a:rPr lang="en-US" dirty="0"/>
              <a:t> </a:t>
            </a:r>
            <a:r>
              <a:rPr lang="en-US" dirty="0" err="1"/>
              <a:t>possimus</a:t>
            </a:r>
            <a:r>
              <a:rPr lang="en-US" dirty="0"/>
              <a:t> </a:t>
            </a:r>
            <a:r>
              <a:rPr lang="en-US" dirty="0" err="1"/>
              <a:t>fuga</a:t>
            </a:r>
            <a:r>
              <a:rPr lang="en-US" dirty="0"/>
              <a:t>. non </a:t>
            </a:r>
            <a:r>
              <a:rPr lang="en-US" dirty="0" err="1"/>
              <a:t>sibi</a:t>
            </a:r>
            <a:r>
              <a:rPr lang="en-US" dirty="0"/>
              <a:t> </a:t>
            </a:r>
            <a:r>
              <a:rPr lang="en-US" dirty="0" err="1"/>
              <a:t>aut</a:t>
            </a:r>
            <a:r>
              <a:rPr lang="en-US" dirty="0"/>
              <a:t> id </a:t>
            </a:r>
            <a:r>
              <a:rPr lang="en-US" dirty="0" err="1"/>
              <a:t>unum</a:t>
            </a:r>
            <a:r>
              <a:rPr lang="en-US" dirty="0"/>
              <a:t>. </a:t>
            </a:r>
            <a:r>
              <a:rPr lang="en-US" dirty="0" err="1"/>
              <a:t>quibusdam</a:t>
            </a:r>
            <a:r>
              <a:rPr lang="en-US" dirty="0"/>
              <a:t> </a:t>
            </a:r>
            <a:r>
              <a:rPr lang="en-US" dirty="0" err="1"/>
              <a:t>officii</a:t>
            </a:r>
            <a:r>
              <a:rPr lang="en-US" dirty="0"/>
              <a:t> </a:t>
            </a:r>
            <a:r>
              <a:rPr lang="en-US" dirty="0" err="1"/>
              <a:t>voluptatem</a:t>
            </a:r>
            <a:endParaRPr lang="en-US" dirty="0"/>
          </a:p>
        </p:txBody>
      </p:sp>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0" y="0"/>
            <a:ext cx="7753134" cy="6858000"/>
          </a:xfrm>
          <a:pattFill prst="wdUpDiag">
            <a:fgClr>
              <a:srgbClr val="FADFD9"/>
            </a:fgClr>
            <a:bgClr>
              <a:schemeClr val="bg1"/>
            </a:bgClr>
          </a:pattFill>
        </p:spPr>
        <p:txBody>
          <a:bodyPr anchor="ctr">
            <a:normAutofit/>
          </a:bodyPr>
          <a:lstStyle>
            <a:lvl1pPr marL="0" indent="0" algn="ctr">
              <a:buFontTx/>
              <a:buNone/>
              <a:defRPr sz="2200"/>
            </a:lvl1pPr>
          </a:lstStyle>
          <a:p>
            <a:r>
              <a:rPr lang="en-US" dirty="0"/>
              <a:t>Drag and drop image here</a:t>
            </a:r>
          </a:p>
        </p:txBody>
      </p:sp>
      <p:sp>
        <p:nvSpPr>
          <p:cNvPr id="8" name="Folded Corner 7">
            <a:extLst>
              <a:ext uri="{FF2B5EF4-FFF2-40B4-BE49-F238E27FC236}">
                <a16:creationId xmlns:a16="http://schemas.microsoft.com/office/drawing/2014/main" id="{AE46AC47-1500-3B47-80E2-C875EE7DFA66}"/>
              </a:ext>
              <a:ext uri="{C183D7F6-B498-43B3-948B-1728B52AA6E4}">
                <adec:decorative xmlns:adec="http://schemas.microsoft.com/office/drawing/2017/decorative" val="1"/>
              </a:ext>
            </a:extLst>
          </p:cNvPr>
          <p:cNvSpPr/>
          <p:nvPr userDrawn="1"/>
        </p:nvSpPr>
        <p:spPr>
          <a:xfrm>
            <a:off x="0" y="-1028700"/>
            <a:ext cx="6895996" cy="8289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Large landscape image flush left.</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6609430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large image title 2">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9CF5CA5-4A7D-7143-A6E7-B1784F84DD66}"/>
              </a:ext>
            </a:extLst>
          </p:cNvPr>
          <p:cNvSpPr>
            <a:spLocks noGrp="1"/>
          </p:cNvSpPr>
          <p:nvPr>
            <p:ph type="title" hasCustomPrompt="1"/>
          </p:nvPr>
        </p:nvSpPr>
        <p:spPr>
          <a:xfrm>
            <a:off x="776300" y="1624320"/>
            <a:ext cx="3452249" cy="1461780"/>
          </a:xfrm>
          <a:prstGeom prst="rect">
            <a:avLst/>
          </a:prstGeom>
        </p:spPr>
        <p:txBody>
          <a:bodyPr vert="horz" lIns="0" tIns="45720" rIns="0" bIns="0" rtlCol="0" anchor="b">
            <a:noAutofit/>
          </a:bodyPr>
          <a:lstStyle>
            <a:lvl1pPr>
              <a:defRPr sz="3299"/>
            </a:lvl1pPr>
          </a:lstStyle>
          <a:p>
            <a:r>
              <a:rPr lang="en-US" dirty="0"/>
              <a:t>Enter slide title here in two lines</a:t>
            </a:r>
          </a:p>
        </p:txBody>
      </p:sp>
      <p:sp>
        <p:nvSpPr>
          <p:cNvPr id="12" name="Text Placeholder 2">
            <a:extLst>
              <a:ext uri="{FF2B5EF4-FFF2-40B4-BE49-F238E27FC236}">
                <a16:creationId xmlns:a16="http://schemas.microsoft.com/office/drawing/2014/main" id="{E24506A7-B18D-F242-B88E-3375CFCF7FF8}"/>
              </a:ext>
            </a:extLst>
          </p:cNvPr>
          <p:cNvSpPr>
            <a:spLocks noGrp="1"/>
          </p:cNvSpPr>
          <p:nvPr>
            <p:ph type="body" sz="quarter" idx="13" hasCustomPrompt="1"/>
          </p:nvPr>
        </p:nvSpPr>
        <p:spPr>
          <a:xfrm>
            <a:off x="786674" y="3266727"/>
            <a:ext cx="3288079" cy="2007401"/>
          </a:xfrm>
        </p:spPr>
        <p:txBody>
          <a:bodyPr>
            <a:noAutofit/>
          </a:bodyPr>
          <a:lstStyle>
            <a:lvl1pPr>
              <a:lnSpc>
                <a:spcPts val="2879"/>
              </a:lnSpc>
              <a:defRPr sz="2200">
                <a:solidFill>
                  <a:schemeClr val="accent6"/>
                </a:solidFill>
              </a:defRPr>
            </a:lvl1pPr>
          </a:lstStyle>
          <a:p>
            <a:pPr lvl="0"/>
            <a:r>
              <a:rPr lang="en-US" dirty="0"/>
              <a:t>Lorem ipsum dolor sit </a:t>
            </a:r>
            <a:r>
              <a:rPr lang="en-US" dirty="0" err="1"/>
              <a:t>amet</a:t>
            </a:r>
            <a:r>
              <a:rPr lang="en-US" dirty="0"/>
              <a:t> </a:t>
            </a:r>
            <a:r>
              <a:rPr lang="en-US" dirty="0" err="1"/>
              <a:t>fuga</a:t>
            </a:r>
            <a:r>
              <a:rPr lang="en-US" dirty="0"/>
              <a:t> sed </a:t>
            </a:r>
            <a:r>
              <a:rPr lang="en-US" dirty="0" err="1"/>
              <a:t>amet</a:t>
            </a:r>
            <a:r>
              <a:rPr lang="en-US" dirty="0"/>
              <a:t> </a:t>
            </a:r>
            <a:r>
              <a:rPr lang="en-US" dirty="0" err="1"/>
              <a:t>possimus</a:t>
            </a:r>
            <a:r>
              <a:rPr lang="en-US" dirty="0"/>
              <a:t> </a:t>
            </a:r>
            <a:r>
              <a:rPr lang="en-US" dirty="0" err="1"/>
              <a:t>fuga</a:t>
            </a:r>
            <a:r>
              <a:rPr lang="en-US" dirty="0"/>
              <a:t>. non </a:t>
            </a:r>
            <a:r>
              <a:rPr lang="en-US" dirty="0" err="1"/>
              <a:t>sibi</a:t>
            </a:r>
            <a:r>
              <a:rPr lang="en-US" dirty="0"/>
              <a:t> </a:t>
            </a:r>
            <a:r>
              <a:rPr lang="en-US" dirty="0" err="1"/>
              <a:t>aut</a:t>
            </a:r>
            <a:r>
              <a:rPr lang="en-US" dirty="0"/>
              <a:t> id </a:t>
            </a:r>
            <a:r>
              <a:rPr lang="en-US" dirty="0" err="1"/>
              <a:t>unum</a:t>
            </a:r>
            <a:r>
              <a:rPr lang="en-US" dirty="0"/>
              <a:t>. </a:t>
            </a:r>
            <a:r>
              <a:rPr lang="en-US" dirty="0" err="1"/>
              <a:t>quibusdam</a:t>
            </a:r>
            <a:r>
              <a:rPr lang="en-US" dirty="0"/>
              <a:t> </a:t>
            </a:r>
            <a:r>
              <a:rPr lang="en-US" dirty="0" err="1"/>
              <a:t>officii</a:t>
            </a:r>
            <a:r>
              <a:rPr lang="en-US" dirty="0"/>
              <a:t> </a:t>
            </a:r>
            <a:r>
              <a:rPr lang="en-US" dirty="0" err="1"/>
              <a:t>voluptatem</a:t>
            </a:r>
            <a:endParaRPr lang="en-US" dirty="0"/>
          </a:p>
        </p:txBody>
      </p:sp>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4419819" y="0"/>
            <a:ext cx="7772181" cy="6858000"/>
          </a:xfrm>
          <a:pattFill prst="wdUpDiag">
            <a:fgClr>
              <a:srgbClr val="FADFD9"/>
            </a:fgClr>
            <a:bgClr>
              <a:schemeClr val="bg1"/>
            </a:bgClr>
          </a:pattFill>
        </p:spPr>
        <p:txBody>
          <a:bodyPr anchor="ctr">
            <a:normAutofit/>
          </a:bodyPr>
          <a:lstStyle>
            <a:lvl1pPr marL="0" indent="0" algn="ctr">
              <a:buFontTx/>
              <a:buNone/>
              <a:defRPr sz="2200"/>
            </a:lvl1pPr>
          </a:lstStyle>
          <a:p>
            <a:r>
              <a:rPr lang="en-US" dirty="0"/>
              <a:t>Drag and drop image here</a:t>
            </a:r>
          </a:p>
        </p:txBody>
      </p:sp>
      <p:sp>
        <p:nvSpPr>
          <p:cNvPr id="7" name="Folded Corner 6">
            <a:extLst>
              <a:ext uri="{FF2B5EF4-FFF2-40B4-BE49-F238E27FC236}">
                <a16:creationId xmlns:a16="http://schemas.microsoft.com/office/drawing/2014/main" id="{585957FD-6B89-6B47-A7BB-28ED16D272B3}"/>
              </a:ext>
              <a:ext uri="{C183D7F6-B498-43B3-948B-1728B52AA6E4}">
                <adec:decorative xmlns:adec="http://schemas.microsoft.com/office/drawing/2017/decorative" val="1"/>
              </a:ext>
            </a:extLst>
          </p:cNvPr>
          <p:cNvSpPr/>
          <p:nvPr userDrawn="1"/>
        </p:nvSpPr>
        <p:spPr>
          <a:xfrm>
            <a:off x="0" y="-1181101"/>
            <a:ext cx="7162661" cy="8670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Large landscape image flush right.</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8661274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description image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723913" y="1470222"/>
            <a:ext cx="3372098" cy="967006"/>
          </a:xfrm>
          <a:prstGeom prst="rect">
            <a:avLst/>
          </a:prstGeom>
        </p:spPr>
        <p:txBody>
          <a:bodyPr vert="horz" lIns="91440" tIns="45720" rIns="91440" bIns="45720" rtlCol="0" anchor="b" anchorCtr="0">
            <a:normAutofit/>
          </a:bodyPr>
          <a:lstStyle>
            <a:lvl1pPr>
              <a:defRPr>
                <a:solidFill>
                  <a:schemeClr val="accent2"/>
                </a:solidFill>
              </a:defRPr>
            </a:lvl1pPr>
          </a:lstStyle>
          <a:p>
            <a:r>
              <a:rPr lang="en-US" dirty="0"/>
              <a:t>Enter slide title here in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720755" y="2693218"/>
            <a:ext cx="3372098" cy="2668092"/>
          </a:xfrm>
        </p:spPr>
        <p:txBody>
          <a:bodyPr lIns="109728" anchor="t">
            <a:normAutofit/>
          </a:bodyPr>
          <a:lstStyle>
            <a:lvl1pPr marL="0" indent="0">
              <a:lnSpc>
                <a:spcPts val="2639"/>
              </a:lnSpc>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4419818" y="1454889"/>
            <a:ext cx="7772182" cy="3948223"/>
          </a:xfrm>
          <a:pattFill prst="wdUpDiag">
            <a:fgClr>
              <a:srgbClr val="FADFD9"/>
            </a:fgClr>
            <a:bgClr>
              <a:schemeClr val="bg1"/>
            </a:bgClr>
          </a:pattFill>
        </p:spPr>
        <p:txBody>
          <a:bodyPr anchor="ctr">
            <a:normAutofit/>
          </a:bodyPr>
          <a:lstStyle>
            <a:lvl1pPr marL="0" indent="0" algn="ctr">
              <a:buFontTx/>
              <a:buNone/>
              <a:defRPr sz="2200"/>
            </a:lvl1pPr>
          </a:lstStyle>
          <a:p>
            <a:r>
              <a:rPr lang="en-US" dirty="0"/>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990600"/>
            <a:ext cx="6286475" cy="7908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Image right.</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447105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description image 2">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0" y="1454889"/>
            <a:ext cx="7772182" cy="3948223"/>
          </a:xfrm>
          <a:pattFill prst="wdUpDiag">
            <a:fgClr>
              <a:srgbClr val="FADFD9"/>
            </a:fgClr>
            <a:bgClr>
              <a:schemeClr val="bg1"/>
            </a:bgClr>
          </a:pattFill>
        </p:spPr>
        <p:txBody>
          <a:bodyPr anchor="ctr">
            <a:normAutofit/>
          </a:bodyPr>
          <a:lstStyle>
            <a:lvl1pPr marL="0" indent="0" algn="ctr">
              <a:buFontTx/>
              <a:buNone/>
              <a:defRPr sz="2200"/>
            </a:lvl1pPr>
          </a:lstStyle>
          <a:p>
            <a:r>
              <a:rPr lang="en-US" dirty="0"/>
              <a:t>Drag and drop image here</a:t>
            </a:r>
          </a:p>
        </p:txBody>
      </p:sp>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8080101" y="1470222"/>
            <a:ext cx="3372098" cy="967006"/>
          </a:xfrm>
          <a:prstGeom prst="rect">
            <a:avLst/>
          </a:prstGeom>
        </p:spPr>
        <p:txBody>
          <a:bodyPr vert="horz" lIns="91440" tIns="45720" rIns="91440" bIns="45720" rtlCol="0" anchor="b" anchorCtr="0">
            <a:normAutofit/>
          </a:bodyPr>
          <a:lstStyle>
            <a:lvl1pPr>
              <a:defRPr>
                <a:solidFill>
                  <a:schemeClr val="accent2"/>
                </a:solidFill>
              </a:defRPr>
            </a:lvl1pPr>
          </a:lstStyle>
          <a:p>
            <a:r>
              <a:rPr lang="en-US" dirty="0"/>
              <a:t>Enter slide title here in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8076943" y="2693218"/>
            <a:ext cx="3372098" cy="2668092"/>
          </a:xfrm>
        </p:spPr>
        <p:txBody>
          <a:bodyPr lIns="109728" anchor="t">
            <a:normAutofit/>
          </a:bodyPr>
          <a:lstStyle>
            <a:lvl1pPr marL="0" indent="0">
              <a:lnSpc>
                <a:spcPts val="2639"/>
              </a:lnSpc>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subtitle or short description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1219201"/>
            <a:ext cx="6362665" cy="905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Image right.</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136516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description image collage ">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723913" y="1470222"/>
            <a:ext cx="3372098" cy="967006"/>
          </a:xfrm>
          <a:prstGeom prst="rect">
            <a:avLst/>
          </a:prstGeom>
        </p:spPr>
        <p:txBody>
          <a:bodyPr vert="horz" lIns="91440" tIns="45720" rIns="91440" bIns="45720" rtlCol="0" anchor="b" anchorCtr="0">
            <a:normAutofit/>
          </a:bodyPr>
          <a:lstStyle>
            <a:lvl1pPr>
              <a:lnSpc>
                <a:spcPts val="3299"/>
              </a:lnSpc>
              <a:defRPr>
                <a:solidFill>
                  <a:schemeClr val="accent2"/>
                </a:solidFill>
              </a:defRPr>
            </a:lvl1pPr>
          </a:lstStyle>
          <a:p>
            <a:r>
              <a:rPr lang="en-US" dirty="0"/>
              <a:t>Enter slide title here in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720755" y="2693218"/>
            <a:ext cx="3372098" cy="2904831"/>
          </a:xfrm>
        </p:spPr>
        <p:txBody>
          <a:bodyPr lIns="109728" anchor="t">
            <a:normAutofit/>
          </a:bodyPr>
          <a:lstStyle>
            <a:lvl1pPr marL="0" indent="0">
              <a:lnSpc>
                <a:spcPts val="2639"/>
              </a:lnSpc>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4419818" y="762001"/>
            <a:ext cx="3657124" cy="5334000"/>
          </a:xfrm>
          <a:pattFill prst="wdUpDiag">
            <a:fgClr>
              <a:srgbClr val="FADFD9"/>
            </a:fgClr>
            <a:bgClr>
              <a:schemeClr val="bg1"/>
            </a:bgClr>
          </a:pattFill>
        </p:spPr>
        <p:txBody>
          <a:bodyPr anchor="ctr">
            <a:normAutofit/>
          </a:bodyPr>
          <a:lstStyle>
            <a:lvl1pPr marL="0" indent="0" algn="ctr">
              <a:buFontTx/>
              <a:buNone/>
              <a:defRPr sz="2200"/>
            </a:lvl1pPr>
          </a:lstStyle>
          <a:p>
            <a:r>
              <a:rPr lang="en-US" dirty="0"/>
              <a:t>Drag and drop image here</a:t>
            </a:r>
          </a:p>
        </p:txBody>
      </p:sp>
      <p:sp>
        <p:nvSpPr>
          <p:cNvPr id="14" name="Picture Placeholder 12">
            <a:extLst>
              <a:ext uri="{FF2B5EF4-FFF2-40B4-BE49-F238E27FC236}">
                <a16:creationId xmlns:a16="http://schemas.microsoft.com/office/drawing/2014/main" id="{CF307B90-2CCC-0B4B-8B74-AA385B290006}"/>
              </a:ext>
              <a:ext uri="{C183D7F6-B498-43B3-948B-1728B52AA6E4}">
                <adec:decorative xmlns:adec="http://schemas.microsoft.com/office/drawing/2017/decorative" val="1"/>
              </a:ext>
            </a:extLst>
          </p:cNvPr>
          <p:cNvSpPr>
            <a:spLocks noGrp="1"/>
          </p:cNvSpPr>
          <p:nvPr>
            <p:ph type="pic" sz="quarter" idx="11" hasCustomPrompt="1"/>
          </p:nvPr>
        </p:nvSpPr>
        <p:spPr>
          <a:xfrm>
            <a:off x="8249791" y="762000"/>
            <a:ext cx="3141419" cy="1560449"/>
          </a:xfrm>
          <a:pattFill prst="wdUpDiag">
            <a:fgClr>
              <a:srgbClr val="FADFD9"/>
            </a:fgClr>
            <a:bgClr>
              <a:schemeClr val="bg1"/>
            </a:bgClr>
          </a:pattFill>
        </p:spPr>
        <p:txBody>
          <a:bodyPr anchor="ctr">
            <a:normAutofit/>
          </a:bodyPr>
          <a:lstStyle>
            <a:lvl1pPr marL="0" indent="0" algn="ctr">
              <a:buFontTx/>
              <a:buNone/>
              <a:defRPr sz="2200"/>
            </a:lvl1pPr>
          </a:lstStyle>
          <a:p>
            <a:r>
              <a:rPr lang="en-US" dirty="0"/>
              <a:t>Drag and drop image here</a:t>
            </a:r>
          </a:p>
        </p:txBody>
      </p:sp>
      <p:sp>
        <p:nvSpPr>
          <p:cNvPr id="17" name="Picture Placeholder 15">
            <a:extLst>
              <a:ext uri="{FF2B5EF4-FFF2-40B4-BE49-F238E27FC236}">
                <a16:creationId xmlns:a16="http://schemas.microsoft.com/office/drawing/2014/main" id="{EA979289-3F52-3843-9E05-2C81886F4531}"/>
              </a:ext>
              <a:ext uri="{C183D7F6-B498-43B3-948B-1728B52AA6E4}">
                <adec:decorative xmlns:adec="http://schemas.microsoft.com/office/drawing/2017/decorative" val="1"/>
              </a:ext>
            </a:extLst>
          </p:cNvPr>
          <p:cNvSpPr>
            <a:spLocks noGrp="1"/>
          </p:cNvSpPr>
          <p:nvPr>
            <p:ph type="pic" sz="quarter" idx="12" hasCustomPrompt="1"/>
          </p:nvPr>
        </p:nvSpPr>
        <p:spPr>
          <a:xfrm>
            <a:off x="8249791" y="2482948"/>
            <a:ext cx="3141420" cy="3613053"/>
          </a:xfrm>
          <a:pattFill prst="wdUpDiag">
            <a:fgClr>
              <a:srgbClr val="FADFD9"/>
            </a:fgClr>
            <a:bgClr>
              <a:schemeClr val="bg1"/>
            </a:bgClr>
          </a:pattFill>
        </p:spPr>
        <p:txBody>
          <a:bodyPr anchor="ctr">
            <a:normAutofit/>
          </a:bodyPr>
          <a:lstStyle>
            <a:lvl1pPr marL="0" indent="0" algn="ctr">
              <a:buFontTx/>
              <a:buNone/>
              <a:defRPr sz="2200"/>
            </a:lvl1pPr>
          </a:lstStyle>
          <a:p>
            <a:r>
              <a:rPr lang="en-US" dirty="0"/>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1219201"/>
            <a:ext cx="6362665" cy="905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Image right.</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4692410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s image collage 1">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6512F2BB-119C-7B4C-8DEC-4542C824E2A6}"/>
              </a:ext>
              <a:ext uri="{C183D7F6-B498-43B3-948B-1728B52AA6E4}">
                <adec:decorative xmlns:adec="http://schemas.microsoft.com/office/drawing/2017/decorative" val="1"/>
              </a:ext>
            </a:extLst>
          </p:cNvPr>
          <p:cNvSpPr/>
          <p:nvPr userDrawn="1"/>
        </p:nvSpPr>
        <p:spPr>
          <a:xfrm>
            <a:off x="-1088221" y="1173833"/>
            <a:ext cx="4509747" cy="451033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Title 1">
            <a:extLst>
              <a:ext uri="{FF2B5EF4-FFF2-40B4-BE49-F238E27FC236}">
                <a16:creationId xmlns:a16="http://schemas.microsoft.com/office/drawing/2014/main" id="{C1AD46BB-78D6-C244-A469-FE74681530A0}"/>
              </a:ext>
            </a:extLst>
          </p:cNvPr>
          <p:cNvSpPr>
            <a:spLocks noGrp="1"/>
          </p:cNvSpPr>
          <p:nvPr>
            <p:ph type="title" hasCustomPrompt="1"/>
          </p:nvPr>
        </p:nvSpPr>
        <p:spPr>
          <a:xfrm>
            <a:off x="711902" y="2372498"/>
            <a:ext cx="3777870" cy="1239252"/>
          </a:xfrm>
          <a:noFill/>
        </p:spPr>
        <p:txBody>
          <a:bodyPr vert="horz" lIns="0" tIns="45720" rIns="0" bIns="45720" rtlCol="0" anchor="b" anchorCtr="0">
            <a:noAutofit/>
          </a:bodyPr>
          <a:lstStyle>
            <a:lvl1pPr>
              <a:lnSpc>
                <a:spcPts val="4399"/>
              </a:lnSpc>
              <a:defRPr lang="en-US" sz="4399">
                <a:ea typeface="+mn-ea"/>
                <a:cs typeface="+mn-cs"/>
              </a:defRPr>
            </a:lvl1pPr>
          </a:lstStyle>
          <a:p>
            <a:pPr lvl="0"/>
            <a:r>
              <a:rPr lang="en-US" dirty="0"/>
              <a:t>Enter slide title here in two lines</a:t>
            </a:r>
          </a:p>
        </p:txBody>
      </p:sp>
      <p:sp>
        <p:nvSpPr>
          <p:cNvPr id="15" name="Text Placeholder 30">
            <a:extLst>
              <a:ext uri="{FF2B5EF4-FFF2-40B4-BE49-F238E27FC236}">
                <a16:creationId xmlns:a16="http://schemas.microsoft.com/office/drawing/2014/main" id="{F7BF9A6D-A368-1748-A4B4-0DC8A1BC84C9}"/>
              </a:ext>
            </a:extLst>
          </p:cNvPr>
          <p:cNvSpPr>
            <a:spLocks noGrp="1"/>
          </p:cNvSpPr>
          <p:nvPr>
            <p:ph type="body" sz="quarter" idx="21" hasCustomPrompt="1"/>
          </p:nvPr>
        </p:nvSpPr>
        <p:spPr>
          <a:xfrm>
            <a:off x="737298" y="3715040"/>
            <a:ext cx="3092798" cy="751197"/>
          </a:xfrm>
        </p:spPr>
        <p:txBody>
          <a:bodyPr>
            <a:noAutofit/>
          </a:bodyPr>
          <a:lstStyle>
            <a:lvl1pPr marL="0" indent="0">
              <a:lnSpc>
                <a:spcPts val="3239"/>
              </a:lnSpc>
              <a:buFontTx/>
              <a:buNone/>
              <a:defRPr sz="2200">
                <a:solidFill>
                  <a:srgbClr val="5B696B"/>
                </a:solidFill>
              </a:defRPr>
            </a:lvl1pPr>
            <a:lvl2pPr marL="457109" indent="0">
              <a:buFontTx/>
              <a:buNone/>
              <a:defRPr sz="1800"/>
            </a:lvl2pPr>
            <a:lvl3pPr marL="914217" indent="0">
              <a:buFontTx/>
              <a:buNone/>
              <a:defRPr sz="1800"/>
            </a:lvl3pPr>
            <a:lvl4pPr marL="1371326" indent="0">
              <a:buFontTx/>
              <a:buNone/>
              <a:defRPr sz="1800"/>
            </a:lvl4pPr>
            <a:lvl5pPr marL="1828434" indent="0">
              <a:buFontTx/>
              <a:buNone/>
              <a:defRPr sz="1800"/>
            </a:lvl5pPr>
          </a:lstStyle>
          <a:p>
            <a:pPr lvl="0"/>
            <a:r>
              <a:rPr lang="en-US" dirty="0"/>
              <a:t>Enter your subtitle here,</a:t>
            </a:r>
            <a:br>
              <a:rPr lang="en-US" dirty="0"/>
            </a:br>
            <a:r>
              <a:rPr lang="en-US" dirty="0"/>
              <a:t>no more than two lines.</a:t>
            </a:r>
          </a:p>
        </p:txBody>
      </p:sp>
      <p:sp>
        <p:nvSpPr>
          <p:cNvPr id="24" name="Picture Placeholder 19">
            <a:extLst>
              <a:ext uri="{FF2B5EF4-FFF2-40B4-BE49-F238E27FC236}">
                <a16:creationId xmlns:a16="http://schemas.microsoft.com/office/drawing/2014/main" id="{9C410EEE-CD20-E74B-B73A-6D7901CC10E5}"/>
              </a:ext>
              <a:ext uri="{C183D7F6-B498-43B3-948B-1728B52AA6E4}">
                <adec:decorative xmlns:adec="http://schemas.microsoft.com/office/drawing/2017/decorative" val="1"/>
              </a:ext>
            </a:extLst>
          </p:cNvPr>
          <p:cNvSpPr>
            <a:spLocks noGrp="1"/>
          </p:cNvSpPr>
          <p:nvPr>
            <p:ph type="pic" sz="quarter" idx="10" hasCustomPrompt="1"/>
          </p:nvPr>
        </p:nvSpPr>
        <p:spPr>
          <a:xfrm>
            <a:off x="5359760" y="409355"/>
            <a:ext cx="1881717" cy="1883664"/>
          </a:xfrm>
          <a:pattFill prst="wdUpDiag">
            <a:fgClr>
              <a:srgbClr val="FADFD9"/>
            </a:fgClr>
            <a:bgClr>
              <a:schemeClr val="bg1"/>
            </a:bgClr>
          </a:pattFill>
        </p:spPr>
        <p:txBody>
          <a:bodyPr lIns="457200" rIns="457200" anchor="ctr" anchorCtr="0">
            <a:normAutofit/>
          </a:bodyPr>
          <a:lstStyle>
            <a:lvl1pPr marL="0" indent="0" algn="l">
              <a:buFontTx/>
              <a:buNone/>
              <a:defRPr sz="1200" b="0" i="0">
                <a:latin typeface="Community Light" panose="02000303040000020003" pitchFamily="2" charset="0"/>
              </a:defRPr>
            </a:lvl1pPr>
          </a:lstStyle>
          <a:p>
            <a:r>
              <a:rPr lang="en-US" dirty="0"/>
              <a:t>Drag and drop one image here</a:t>
            </a:r>
          </a:p>
        </p:txBody>
      </p:sp>
      <p:sp>
        <p:nvSpPr>
          <p:cNvPr id="25" name="Picture Placeholder 19">
            <a:extLst>
              <a:ext uri="{FF2B5EF4-FFF2-40B4-BE49-F238E27FC236}">
                <a16:creationId xmlns:a16="http://schemas.microsoft.com/office/drawing/2014/main" id="{F1AD9C98-DCA8-C84A-B720-3F181FF74097}"/>
              </a:ext>
              <a:ext uri="{C183D7F6-B498-43B3-948B-1728B52AA6E4}">
                <adec:decorative xmlns:adec="http://schemas.microsoft.com/office/drawing/2017/decorative" val="1"/>
              </a:ext>
            </a:extLst>
          </p:cNvPr>
          <p:cNvSpPr>
            <a:spLocks noGrp="1"/>
          </p:cNvSpPr>
          <p:nvPr>
            <p:ph type="pic" sz="quarter" idx="11" hasCustomPrompt="1"/>
          </p:nvPr>
        </p:nvSpPr>
        <p:spPr>
          <a:xfrm>
            <a:off x="7421556" y="409355"/>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26" name="Picture Placeholder 19">
            <a:extLst>
              <a:ext uri="{FF2B5EF4-FFF2-40B4-BE49-F238E27FC236}">
                <a16:creationId xmlns:a16="http://schemas.microsoft.com/office/drawing/2014/main" id="{568040CF-1E94-6842-9194-713C2B4BDA82}"/>
              </a:ext>
              <a:ext uri="{C183D7F6-B498-43B3-948B-1728B52AA6E4}">
                <adec:decorative xmlns:adec="http://schemas.microsoft.com/office/drawing/2017/decorative" val="1"/>
              </a:ext>
            </a:extLst>
          </p:cNvPr>
          <p:cNvSpPr>
            <a:spLocks noGrp="1"/>
          </p:cNvSpPr>
          <p:nvPr>
            <p:ph type="pic" sz="quarter" idx="12" hasCustomPrompt="1"/>
          </p:nvPr>
        </p:nvSpPr>
        <p:spPr>
          <a:xfrm>
            <a:off x="9493982" y="409355"/>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28" name="Picture Placeholder 19">
            <a:extLst>
              <a:ext uri="{FF2B5EF4-FFF2-40B4-BE49-F238E27FC236}">
                <a16:creationId xmlns:a16="http://schemas.microsoft.com/office/drawing/2014/main" id="{5CD8E3D7-A3EC-7B42-8FFA-3C4BF3773423}"/>
              </a:ext>
              <a:ext uri="{C183D7F6-B498-43B3-948B-1728B52AA6E4}">
                <adec:decorative xmlns:adec="http://schemas.microsoft.com/office/drawing/2017/decorative" val="1"/>
              </a:ext>
            </a:extLst>
          </p:cNvPr>
          <p:cNvSpPr>
            <a:spLocks noGrp="1"/>
          </p:cNvSpPr>
          <p:nvPr>
            <p:ph type="pic" sz="quarter" idx="14" hasCustomPrompt="1"/>
          </p:nvPr>
        </p:nvSpPr>
        <p:spPr>
          <a:xfrm>
            <a:off x="5359760" y="2463211"/>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29" name="Picture Placeholder 19">
            <a:extLst>
              <a:ext uri="{FF2B5EF4-FFF2-40B4-BE49-F238E27FC236}">
                <a16:creationId xmlns:a16="http://schemas.microsoft.com/office/drawing/2014/main" id="{9077D294-559B-EE48-B80E-3C207D36CE07}"/>
              </a:ext>
              <a:ext uri="{C183D7F6-B498-43B3-948B-1728B52AA6E4}">
                <adec:decorative xmlns:adec="http://schemas.microsoft.com/office/drawing/2017/decorative" val="1"/>
              </a:ext>
            </a:extLst>
          </p:cNvPr>
          <p:cNvSpPr>
            <a:spLocks noGrp="1"/>
          </p:cNvSpPr>
          <p:nvPr>
            <p:ph type="pic" sz="quarter" idx="15" hasCustomPrompt="1"/>
          </p:nvPr>
        </p:nvSpPr>
        <p:spPr>
          <a:xfrm>
            <a:off x="7432187" y="2463211"/>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30" name="Picture Placeholder 19">
            <a:extLst>
              <a:ext uri="{FF2B5EF4-FFF2-40B4-BE49-F238E27FC236}">
                <a16:creationId xmlns:a16="http://schemas.microsoft.com/office/drawing/2014/main" id="{7CFB663F-34ED-C64A-A8CE-0B95B2C20E03}"/>
              </a:ext>
              <a:ext uri="{C183D7F6-B498-43B3-948B-1728B52AA6E4}">
                <adec:decorative xmlns:adec="http://schemas.microsoft.com/office/drawing/2017/decorative" val="1"/>
              </a:ext>
            </a:extLst>
          </p:cNvPr>
          <p:cNvSpPr>
            <a:spLocks noGrp="1"/>
          </p:cNvSpPr>
          <p:nvPr>
            <p:ph type="pic" sz="quarter" idx="16" hasCustomPrompt="1"/>
          </p:nvPr>
        </p:nvSpPr>
        <p:spPr>
          <a:xfrm>
            <a:off x="9504613" y="2463211"/>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32" name="Picture Placeholder 19">
            <a:extLst>
              <a:ext uri="{FF2B5EF4-FFF2-40B4-BE49-F238E27FC236}">
                <a16:creationId xmlns:a16="http://schemas.microsoft.com/office/drawing/2014/main" id="{9D778AF7-79A7-6346-8335-4035E51FB8C0}"/>
              </a:ext>
              <a:ext uri="{C183D7F6-B498-43B3-948B-1728B52AA6E4}">
                <adec:decorative xmlns:adec="http://schemas.microsoft.com/office/drawing/2017/decorative" val="1"/>
              </a:ext>
            </a:extLst>
          </p:cNvPr>
          <p:cNvSpPr>
            <a:spLocks noGrp="1"/>
          </p:cNvSpPr>
          <p:nvPr>
            <p:ph type="pic" sz="quarter" idx="18" hasCustomPrompt="1"/>
          </p:nvPr>
        </p:nvSpPr>
        <p:spPr>
          <a:xfrm>
            <a:off x="5359760" y="4527699"/>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33" name="Picture Placeholder 19">
            <a:extLst>
              <a:ext uri="{FF2B5EF4-FFF2-40B4-BE49-F238E27FC236}">
                <a16:creationId xmlns:a16="http://schemas.microsoft.com/office/drawing/2014/main" id="{0A9DA65B-9544-AE45-9166-7D9FC65DE068}"/>
              </a:ext>
              <a:ext uri="{C183D7F6-B498-43B3-948B-1728B52AA6E4}">
                <adec:decorative xmlns:adec="http://schemas.microsoft.com/office/drawing/2017/decorative" val="1"/>
              </a:ext>
            </a:extLst>
          </p:cNvPr>
          <p:cNvSpPr>
            <a:spLocks noGrp="1"/>
          </p:cNvSpPr>
          <p:nvPr>
            <p:ph type="pic" sz="quarter" idx="19" hasCustomPrompt="1"/>
          </p:nvPr>
        </p:nvSpPr>
        <p:spPr>
          <a:xfrm>
            <a:off x="7432187" y="4527699"/>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34" name="Picture Placeholder 19">
            <a:extLst>
              <a:ext uri="{FF2B5EF4-FFF2-40B4-BE49-F238E27FC236}">
                <a16:creationId xmlns:a16="http://schemas.microsoft.com/office/drawing/2014/main" id="{FC0E6548-EB08-4142-8A9B-27A5F75362AE}"/>
              </a:ext>
              <a:ext uri="{C183D7F6-B498-43B3-948B-1728B52AA6E4}">
                <adec:decorative xmlns:adec="http://schemas.microsoft.com/office/drawing/2017/decorative" val="1"/>
              </a:ext>
            </a:extLst>
          </p:cNvPr>
          <p:cNvSpPr>
            <a:spLocks noGrp="1"/>
          </p:cNvSpPr>
          <p:nvPr>
            <p:ph type="pic" sz="quarter" idx="20" hasCustomPrompt="1"/>
          </p:nvPr>
        </p:nvSpPr>
        <p:spPr>
          <a:xfrm>
            <a:off x="9504613" y="4527699"/>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16" name="Folded Corner 15">
            <a:extLst>
              <a:ext uri="{FF2B5EF4-FFF2-40B4-BE49-F238E27FC236}">
                <a16:creationId xmlns:a16="http://schemas.microsoft.com/office/drawing/2014/main" id="{405466B1-28A4-4D47-A680-BCE57E540558}"/>
              </a:ext>
              <a:ext uri="{C183D7F6-B498-43B3-948B-1728B52AA6E4}">
                <adec:decorative xmlns:adec="http://schemas.microsoft.com/office/drawing/2017/decorative" val="1"/>
              </a:ext>
            </a:extLst>
          </p:cNvPr>
          <p:cNvSpPr/>
          <p:nvPr userDrawn="1"/>
        </p:nvSpPr>
        <p:spPr>
          <a:xfrm>
            <a:off x="0" y="-1409700"/>
            <a:ext cx="6362665" cy="1095662"/>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a key message and support point with grid of images.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This is a good option to show a group of people of a community.</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157199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3C51-EB5A-4F43-8FD3-5F5781FBCC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A12470-1BFE-D04C-AD28-C91FBF47A2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5BE47-BFF1-5445-9BBB-0C8295FF804E}"/>
              </a:ext>
            </a:extLst>
          </p:cNvPr>
          <p:cNvSpPr>
            <a:spLocks noGrp="1"/>
          </p:cNvSpPr>
          <p:nvPr>
            <p:ph type="dt" sz="half" idx="10"/>
          </p:nvPr>
        </p:nvSpPr>
        <p:spPr/>
        <p:txBody>
          <a:bodyPr/>
          <a:lstStyle/>
          <a:p>
            <a:fld id="{3C01658F-2EA7-9B40-9DDB-9AD649FB3CF9}" type="datetimeFigureOut">
              <a:rPr lang="en-US" smtClean="0"/>
              <a:t>1/12/22</a:t>
            </a:fld>
            <a:endParaRPr lang="en-US" dirty="0"/>
          </a:p>
        </p:txBody>
      </p:sp>
      <p:sp>
        <p:nvSpPr>
          <p:cNvPr id="5" name="Footer Placeholder 4">
            <a:extLst>
              <a:ext uri="{FF2B5EF4-FFF2-40B4-BE49-F238E27FC236}">
                <a16:creationId xmlns:a16="http://schemas.microsoft.com/office/drawing/2014/main" id="{9E93AADE-E4D5-8B4B-A1C8-AAB9C3AC73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F7DB42-074D-0B45-85F5-8F806699C2D4}"/>
              </a:ext>
            </a:extLst>
          </p:cNvPr>
          <p:cNvSpPr>
            <a:spLocks noGrp="1"/>
          </p:cNvSpPr>
          <p:nvPr>
            <p:ph type="sldNum" sz="quarter" idx="12"/>
          </p:nvPr>
        </p:nvSpPr>
        <p:spPr/>
        <p:txBody>
          <a:bodyPr/>
          <a:lstStyle/>
          <a:p>
            <a:fld id="{323F6C42-8D03-DB48-9EA7-DA968EC4ACC9}" type="slidenum">
              <a:rPr lang="en-US" smtClean="0"/>
              <a:t>‹#›</a:t>
            </a:fld>
            <a:endParaRPr lang="en-US" dirty="0"/>
          </a:p>
        </p:txBody>
      </p:sp>
    </p:spTree>
    <p:extLst>
      <p:ext uri="{BB962C8B-B14F-4D97-AF65-F5344CB8AC3E}">
        <p14:creationId xmlns:p14="http://schemas.microsoft.com/office/powerpoint/2010/main" val="4445524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description 4 images (16:9)">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762695" y="1470222"/>
            <a:ext cx="3333316" cy="967006"/>
          </a:xfrm>
          <a:prstGeom prst="rect">
            <a:avLst/>
          </a:prstGeom>
        </p:spPr>
        <p:txBody>
          <a:bodyPr vert="horz" lIns="0" tIns="0" rIns="0" bIns="0" rtlCol="0" anchor="b" anchorCtr="0">
            <a:normAutofit/>
          </a:bodyPr>
          <a:lstStyle>
            <a:lvl1pPr>
              <a:lnSpc>
                <a:spcPts val="3299"/>
              </a:lnSpc>
              <a:defRPr>
                <a:solidFill>
                  <a:schemeClr val="accent2"/>
                </a:solidFill>
              </a:defRPr>
            </a:lvl1pPr>
          </a:lstStyle>
          <a:p>
            <a:r>
              <a:rPr lang="en-US" dirty="0"/>
              <a:t>Enter slide title here, up to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762695" y="2735019"/>
            <a:ext cx="3330158" cy="3060458"/>
          </a:xfrm>
        </p:spPr>
        <p:txBody>
          <a:bodyPr lIns="0" tIns="0" rIns="457200" bIns="0" anchor="t">
            <a:normAutofit/>
          </a:bodyPr>
          <a:lstStyle>
            <a:lvl1pPr marL="0" indent="0">
              <a:lnSpc>
                <a:spcPts val="2639"/>
              </a:lnSpc>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4419818" y="762001"/>
            <a:ext cx="4148908" cy="2343439"/>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2200"/>
            </a:lvl1pPr>
          </a:lstStyle>
          <a:p>
            <a:r>
              <a:rPr lang="en-US" dirty="0"/>
              <a:t>Drag and drop image here</a:t>
            </a:r>
          </a:p>
        </p:txBody>
      </p:sp>
      <p:sp>
        <p:nvSpPr>
          <p:cNvPr id="12" name="Picture Placeholder 9">
            <a:extLst>
              <a:ext uri="{FF2B5EF4-FFF2-40B4-BE49-F238E27FC236}">
                <a16:creationId xmlns:a16="http://schemas.microsoft.com/office/drawing/2014/main" id="{1F13522D-A22E-3345-8F84-AE716F62069C}"/>
              </a:ext>
              <a:ext uri="{C183D7F6-B498-43B3-948B-1728B52AA6E4}">
                <adec:decorative xmlns:adec="http://schemas.microsoft.com/office/drawing/2017/decorative" val="1"/>
              </a:ext>
            </a:extLst>
          </p:cNvPr>
          <p:cNvSpPr>
            <a:spLocks noGrp="1"/>
          </p:cNvSpPr>
          <p:nvPr>
            <p:ph type="pic" sz="quarter" idx="18" hasCustomPrompt="1"/>
          </p:nvPr>
        </p:nvSpPr>
        <p:spPr>
          <a:xfrm>
            <a:off x="4419818" y="3452038"/>
            <a:ext cx="4148908" cy="2343439"/>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2200"/>
            </a:lvl1pPr>
          </a:lstStyle>
          <a:p>
            <a:r>
              <a:rPr lang="en-US" dirty="0"/>
              <a:t>Drag and drop image here</a:t>
            </a:r>
          </a:p>
        </p:txBody>
      </p:sp>
      <p:sp>
        <p:nvSpPr>
          <p:cNvPr id="15" name="Picture Placeholder 9">
            <a:extLst>
              <a:ext uri="{FF2B5EF4-FFF2-40B4-BE49-F238E27FC236}">
                <a16:creationId xmlns:a16="http://schemas.microsoft.com/office/drawing/2014/main" id="{0C7ED325-A227-B34C-B24C-3ED2179EA711}"/>
              </a:ext>
              <a:ext uri="{C183D7F6-B498-43B3-948B-1728B52AA6E4}">
                <adec:decorative xmlns:adec="http://schemas.microsoft.com/office/drawing/2017/decorative" val="1"/>
              </a:ext>
            </a:extLst>
          </p:cNvPr>
          <p:cNvSpPr>
            <a:spLocks noGrp="1"/>
          </p:cNvSpPr>
          <p:nvPr>
            <p:ph type="pic" sz="quarter" idx="19" hasCustomPrompt="1"/>
          </p:nvPr>
        </p:nvSpPr>
        <p:spPr>
          <a:xfrm>
            <a:off x="8916805" y="762001"/>
            <a:ext cx="4148908" cy="2343439"/>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2200"/>
            </a:lvl1pPr>
          </a:lstStyle>
          <a:p>
            <a:r>
              <a:rPr lang="en-US" dirty="0"/>
              <a:t>Drag and drop image here</a:t>
            </a:r>
          </a:p>
        </p:txBody>
      </p:sp>
      <p:sp>
        <p:nvSpPr>
          <p:cNvPr id="16" name="Picture Placeholder 9">
            <a:extLst>
              <a:ext uri="{FF2B5EF4-FFF2-40B4-BE49-F238E27FC236}">
                <a16:creationId xmlns:a16="http://schemas.microsoft.com/office/drawing/2014/main" id="{EFCA182B-EF34-6E4F-9CFD-31DF5B67490A}"/>
              </a:ext>
              <a:ext uri="{C183D7F6-B498-43B3-948B-1728B52AA6E4}">
                <adec:decorative xmlns:adec="http://schemas.microsoft.com/office/drawing/2017/decorative" val="1"/>
              </a:ext>
            </a:extLst>
          </p:cNvPr>
          <p:cNvSpPr>
            <a:spLocks noGrp="1"/>
          </p:cNvSpPr>
          <p:nvPr>
            <p:ph type="pic" sz="quarter" idx="20" hasCustomPrompt="1"/>
          </p:nvPr>
        </p:nvSpPr>
        <p:spPr>
          <a:xfrm>
            <a:off x="8916805" y="3452038"/>
            <a:ext cx="4148908" cy="2343439"/>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2200"/>
            </a:lvl1pPr>
          </a:lstStyle>
          <a:p>
            <a:r>
              <a:rPr lang="en-US" dirty="0"/>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1257300"/>
            <a:ext cx="6286475" cy="11430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4 key pieces of work.</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These 4 placeholders are in 16:9 format. </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2890611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description 4 images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762695" y="1470222"/>
            <a:ext cx="3333316" cy="967006"/>
          </a:xfrm>
          <a:prstGeom prst="rect">
            <a:avLst/>
          </a:prstGeom>
        </p:spPr>
        <p:txBody>
          <a:bodyPr vert="horz" lIns="0" tIns="0" rIns="0" bIns="0" rtlCol="0" anchor="b" anchorCtr="0">
            <a:normAutofit/>
          </a:bodyPr>
          <a:lstStyle>
            <a:lvl1pPr>
              <a:defRPr>
                <a:solidFill>
                  <a:schemeClr val="accent2"/>
                </a:solidFill>
              </a:defRPr>
            </a:lvl1pPr>
          </a:lstStyle>
          <a:p>
            <a:r>
              <a:rPr lang="en-US" dirty="0"/>
              <a:t>Enter slide title here, up to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762695" y="2735019"/>
            <a:ext cx="3330158" cy="3060458"/>
          </a:xfrm>
        </p:spPr>
        <p:txBody>
          <a:bodyPr lIns="0" tIns="0" rIns="457200" bIns="0" anchor="t">
            <a:normAutofit/>
          </a:bodyPr>
          <a:lstStyle>
            <a:lvl1pPr marL="0" indent="0">
              <a:lnSpc>
                <a:spcPts val="2639"/>
              </a:lnSpc>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4419818" y="762001"/>
            <a:ext cx="3333316" cy="5333999"/>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2200"/>
            </a:lvl1pPr>
          </a:lstStyle>
          <a:p>
            <a:r>
              <a:rPr lang="en-US" dirty="0"/>
              <a:t>Drag and drop image here</a:t>
            </a:r>
          </a:p>
        </p:txBody>
      </p:sp>
      <p:sp>
        <p:nvSpPr>
          <p:cNvPr id="15" name="Picture Placeholder 9">
            <a:extLst>
              <a:ext uri="{FF2B5EF4-FFF2-40B4-BE49-F238E27FC236}">
                <a16:creationId xmlns:a16="http://schemas.microsoft.com/office/drawing/2014/main" id="{0C7ED325-A227-B34C-B24C-3ED2179EA711}"/>
              </a:ext>
              <a:ext uri="{C183D7F6-B498-43B3-948B-1728B52AA6E4}">
                <adec:decorative xmlns:adec="http://schemas.microsoft.com/office/drawing/2017/decorative" val="1"/>
              </a:ext>
            </a:extLst>
          </p:cNvPr>
          <p:cNvSpPr>
            <a:spLocks noGrp="1"/>
          </p:cNvSpPr>
          <p:nvPr>
            <p:ph type="pic" sz="quarter" idx="19" hasCustomPrompt="1"/>
          </p:nvPr>
        </p:nvSpPr>
        <p:spPr>
          <a:xfrm>
            <a:off x="8077736" y="762001"/>
            <a:ext cx="3313475" cy="5333999"/>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2200"/>
            </a:lvl1pPr>
          </a:lstStyle>
          <a:p>
            <a:r>
              <a:rPr lang="en-US" dirty="0"/>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1295400"/>
            <a:ext cx="6362665" cy="11811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2 key pieces of work.</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These placeholders are in vertical format. </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207557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description images (1: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762695" y="1470222"/>
            <a:ext cx="3333316" cy="967006"/>
          </a:xfrm>
          <a:prstGeom prst="rect">
            <a:avLst/>
          </a:prstGeom>
        </p:spPr>
        <p:txBody>
          <a:bodyPr vert="horz" lIns="0" tIns="0" rIns="0" bIns="0" rtlCol="0" anchor="b" anchorCtr="0">
            <a:normAutofit/>
          </a:bodyPr>
          <a:lstStyle>
            <a:lvl1pPr>
              <a:defRPr>
                <a:solidFill>
                  <a:schemeClr val="accent2"/>
                </a:solidFill>
              </a:defRPr>
            </a:lvl1pPr>
          </a:lstStyle>
          <a:p>
            <a:r>
              <a:rPr lang="en-US" dirty="0"/>
              <a:t>Enter slide title here, up to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762695" y="2735019"/>
            <a:ext cx="3330158" cy="3060458"/>
          </a:xfrm>
        </p:spPr>
        <p:txBody>
          <a:bodyPr lIns="0" tIns="0" rIns="457200" bIns="0" anchor="t">
            <a:normAutofit/>
          </a:bodyPr>
          <a:lstStyle>
            <a:lvl1pPr marL="0" indent="0">
              <a:lnSpc>
                <a:spcPts val="2639"/>
              </a:lnSpc>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5219814" y="762001"/>
            <a:ext cx="5334781" cy="5333999"/>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2200"/>
            </a:lvl1pPr>
          </a:lstStyle>
          <a:p>
            <a:r>
              <a:rPr lang="en-US" dirty="0"/>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1104901"/>
            <a:ext cx="6476950" cy="7908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a key piece of work in 1:1 format, such as a social post.</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1057112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collage 1">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15788" y="762000"/>
            <a:ext cx="7772181" cy="5334000"/>
          </a:xfrm>
          <a:pattFill prst="wdUpDiag">
            <a:fgClr>
              <a:srgbClr val="FADFD9"/>
            </a:fgClr>
            <a:bgClr>
              <a:schemeClr val="bg1"/>
            </a:bgClr>
          </a:pattFill>
        </p:spPr>
        <p:txBody>
          <a:bodyPr anchor="ctr">
            <a:normAutofit/>
          </a:bodyPr>
          <a:lstStyle>
            <a:lvl1pPr marL="0" indent="0" algn="ctr">
              <a:buFontTx/>
              <a:buNone/>
              <a:defRPr sz="2200"/>
            </a:lvl1pPr>
          </a:lstStyle>
          <a:p>
            <a:r>
              <a:rPr lang="en-US" dirty="0"/>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8076942" y="756809"/>
            <a:ext cx="5334803" cy="5334000"/>
          </a:xfrm>
          <a:prstGeom prst="ellipse">
            <a:avLst/>
          </a:prstGeom>
          <a:pattFill prst="wdUpDiag">
            <a:fgClr>
              <a:srgbClr val="FADFD9"/>
            </a:fgClr>
            <a:bgClr>
              <a:schemeClr val="bg1"/>
            </a:bgClr>
          </a:pattFill>
        </p:spPr>
        <p:txBody>
          <a:bodyPr anchor="ctr" anchorCtr="0">
            <a:normAutofit/>
          </a:bodyPr>
          <a:lstStyle>
            <a:lvl1pPr marL="0" indent="0">
              <a:buFontTx/>
              <a:buNone/>
              <a:defRPr sz="2200"/>
            </a:lvl1pPr>
          </a:lstStyle>
          <a:p>
            <a:r>
              <a:rPr lang="en-US" dirty="0"/>
              <a:t>Drag and drop</a:t>
            </a:r>
          </a:p>
          <a:p>
            <a:r>
              <a:rPr lang="en-US" dirty="0"/>
              <a:t>image here</a:t>
            </a:r>
          </a:p>
        </p:txBody>
      </p:sp>
      <p:sp>
        <p:nvSpPr>
          <p:cNvPr id="4" name="Folded Corner 3">
            <a:extLst>
              <a:ext uri="{FF2B5EF4-FFF2-40B4-BE49-F238E27FC236}">
                <a16:creationId xmlns:a16="http://schemas.microsoft.com/office/drawing/2014/main" id="{CAA51D3D-5A4A-F140-9EC8-3A60F7385083}"/>
              </a:ext>
              <a:ext uri="{C183D7F6-B498-43B3-948B-1728B52AA6E4}">
                <adec:decorative xmlns:adec="http://schemas.microsoft.com/office/drawing/2017/decorative" val="1"/>
              </a:ext>
            </a:extLst>
          </p:cNvPr>
          <p:cNvSpPr/>
          <p:nvPr userDrawn="1"/>
        </p:nvSpPr>
        <p:spPr>
          <a:xfrm>
            <a:off x="0" y="-1257301"/>
            <a:ext cx="6553140" cy="9432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212586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collage 2">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15788" y="0"/>
            <a:ext cx="7772181" cy="6858000"/>
          </a:xfrm>
          <a:pattFill prst="wdUpDiag">
            <a:fgClr>
              <a:srgbClr val="FADFD9"/>
            </a:fgClr>
            <a:bgClr>
              <a:schemeClr val="bg1"/>
            </a:bgClr>
          </a:pattFill>
        </p:spPr>
        <p:txBody>
          <a:bodyPr anchor="ctr">
            <a:normAutofit/>
          </a:bodyPr>
          <a:lstStyle>
            <a:lvl1pPr marL="0" indent="0" algn="ctr">
              <a:buFontTx/>
              <a:buNone/>
              <a:defRPr sz="2200"/>
            </a:lvl1pPr>
          </a:lstStyle>
          <a:p>
            <a:r>
              <a:rPr lang="en-US" dirty="0"/>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8076942" y="756809"/>
            <a:ext cx="5334803" cy="5334000"/>
          </a:xfrm>
          <a:prstGeom prst="ellipse">
            <a:avLst/>
          </a:prstGeom>
          <a:pattFill prst="wdUpDiag">
            <a:fgClr>
              <a:srgbClr val="FADFD9"/>
            </a:fgClr>
            <a:bgClr>
              <a:schemeClr val="bg1"/>
            </a:bgClr>
          </a:pattFill>
        </p:spPr>
        <p:txBody>
          <a:bodyPr anchor="ctr" anchorCtr="0">
            <a:normAutofit/>
          </a:bodyPr>
          <a:lstStyle>
            <a:lvl1pPr marL="0" indent="0">
              <a:buFontTx/>
              <a:buNone/>
              <a:defRPr sz="2200"/>
            </a:lvl1pPr>
          </a:lstStyle>
          <a:p>
            <a:r>
              <a:rPr lang="en-US" dirty="0"/>
              <a:t>Drag and drop</a:t>
            </a:r>
          </a:p>
          <a:p>
            <a:r>
              <a:rPr lang="en-US" dirty="0"/>
              <a:t>image here</a:t>
            </a:r>
          </a:p>
        </p:txBody>
      </p:sp>
      <p:sp>
        <p:nvSpPr>
          <p:cNvPr id="5" name="Folded Corner 4">
            <a:extLst>
              <a:ext uri="{FF2B5EF4-FFF2-40B4-BE49-F238E27FC236}">
                <a16:creationId xmlns:a16="http://schemas.microsoft.com/office/drawing/2014/main" id="{26355AAF-9F15-ED48-8785-65140A2A9F21}"/>
              </a:ext>
              <a:ext uri="{C183D7F6-B498-43B3-948B-1728B52AA6E4}">
                <adec:decorative xmlns:adec="http://schemas.microsoft.com/office/drawing/2017/decorative" val="1"/>
              </a:ext>
            </a:extLst>
          </p:cNvPr>
          <p:cNvSpPr/>
          <p:nvPr userDrawn="1"/>
        </p:nvSpPr>
        <p:spPr>
          <a:xfrm>
            <a:off x="0" y="-1257301"/>
            <a:ext cx="6553140" cy="9432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534435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collage 3">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4428610" y="762000"/>
            <a:ext cx="7772181" cy="5334000"/>
          </a:xfrm>
          <a:pattFill prst="wdUpDiag">
            <a:fgClr>
              <a:srgbClr val="FADFD9"/>
            </a:fgClr>
            <a:bgClr>
              <a:schemeClr val="bg1"/>
            </a:bgClr>
          </a:pattFill>
        </p:spPr>
        <p:txBody>
          <a:bodyPr anchor="ctr">
            <a:normAutofit/>
          </a:bodyPr>
          <a:lstStyle>
            <a:lvl1pPr marL="0" indent="0" algn="ctr">
              <a:buFontTx/>
              <a:buNone/>
              <a:defRPr sz="2200"/>
            </a:lvl1pPr>
          </a:lstStyle>
          <a:p>
            <a:r>
              <a:rPr lang="en-US" dirty="0"/>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1238791" y="756809"/>
            <a:ext cx="5334803" cy="5334000"/>
          </a:xfrm>
          <a:prstGeom prst="ellipse">
            <a:avLst/>
          </a:prstGeom>
          <a:pattFill prst="wdUpDiag">
            <a:fgClr>
              <a:srgbClr val="FADFD9"/>
            </a:fgClr>
            <a:bgClr>
              <a:schemeClr val="bg1"/>
            </a:bgClr>
          </a:pattFill>
        </p:spPr>
        <p:txBody>
          <a:bodyPr anchor="ctr" anchorCtr="0">
            <a:normAutofit/>
          </a:bodyPr>
          <a:lstStyle>
            <a:lvl1pPr marL="0" indent="0">
              <a:buFontTx/>
              <a:buNone/>
              <a:defRPr sz="2200"/>
            </a:lvl1pPr>
          </a:lstStyle>
          <a:p>
            <a:r>
              <a:rPr lang="en-US" dirty="0"/>
              <a:t>	Drag and drop</a:t>
            </a:r>
          </a:p>
          <a:p>
            <a:r>
              <a:rPr lang="en-US" dirty="0"/>
              <a:t>	image here</a:t>
            </a:r>
          </a:p>
        </p:txBody>
      </p:sp>
      <p:sp>
        <p:nvSpPr>
          <p:cNvPr id="4" name="Folded Corner 3">
            <a:extLst>
              <a:ext uri="{FF2B5EF4-FFF2-40B4-BE49-F238E27FC236}">
                <a16:creationId xmlns:a16="http://schemas.microsoft.com/office/drawing/2014/main" id="{0B4F1E27-2EAC-BE4D-B9AB-B58FD0C2CD2F}"/>
              </a:ext>
              <a:ext uri="{C183D7F6-B498-43B3-948B-1728B52AA6E4}">
                <adec:decorative xmlns:adec="http://schemas.microsoft.com/office/drawing/2017/decorative" val="1"/>
              </a:ext>
            </a:extLst>
          </p:cNvPr>
          <p:cNvSpPr/>
          <p:nvPr userDrawn="1"/>
        </p:nvSpPr>
        <p:spPr>
          <a:xfrm>
            <a:off x="0" y="-1219201"/>
            <a:ext cx="6248380" cy="905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3089185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collage 4">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4428610" y="0"/>
            <a:ext cx="7772181" cy="6858000"/>
          </a:xfrm>
          <a:pattFill prst="wdUpDiag">
            <a:fgClr>
              <a:srgbClr val="FADFD9"/>
            </a:fgClr>
            <a:bgClr>
              <a:schemeClr val="bg1"/>
            </a:bgClr>
          </a:pattFill>
        </p:spPr>
        <p:txBody>
          <a:bodyPr anchor="ctr">
            <a:normAutofit/>
          </a:bodyPr>
          <a:lstStyle>
            <a:lvl1pPr marL="0" indent="0" algn="ctr">
              <a:buFontTx/>
              <a:buNone/>
              <a:defRPr sz="2200"/>
            </a:lvl1pPr>
          </a:lstStyle>
          <a:p>
            <a:r>
              <a:rPr lang="en-US" dirty="0"/>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1238791" y="756809"/>
            <a:ext cx="5334803" cy="5334000"/>
          </a:xfrm>
          <a:prstGeom prst="ellipse">
            <a:avLst/>
          </a:prstGeom>
          <a:pattFill prst="wdUpDiag">
            <a:fgClr>
              <a:srgbClr val="FADFD9"/>
            </a:fgClr>
            <a:bgClr>
              <a:schemeClr val="bg1"/>
            </a:bgClr>
          </a:pattFill>
        </p:spPr>
        <p:txBody>
          <a:bodyPr anchor="ctr" anchorCtr="0">
            <a:normAutofit/>
          </a:bodyPr>
          <a:lstStyle>
            <a:lvl1pPr marL="0" indent="0">
              <a:buFontTx/>
              <a:buNone/>
              <a:defRPr sz="2200"/>
            </a:lvl1pPr>
          </a:lstStyle>
          <a:p>
            <a:r>
              <a:rPr lang="en-US" dirty="0"/>
              <a:t>	Drag and drop</a:t>
            </a:r>
          </a:p>
          <a:p>
            <a:r>
              <a:rPr lang="en-US" dirty="0"/>
              <a:t>	image here</a:t>
            </a:r>
          </a:p>
        </p:txBody>
      </p:sp>
      <p:sp>
        <p:nvSpPr>
          <p:cNvPr id="5" name="Folded Corner 4">
            <a:extLst>
              <a:ext uri="{FF2B5EF4-FFF2-40B4-BE49-F238E27FC236}">
                <a16:creationId xmlns:a16="http://schemas.microsoft.com/office/drawing/2014/main" id="{46A007F7-3D25-7A40-992D-16C267DE53BF}"/>
              </a:ext>
              <a:ext uri="{C183D7F6-B498-43B3-948B-1728B52AA6E4}">
                <adec:decorative xmlns:adec="http://schemas.microsoft.com/office/drawing/2017/decorative" val="1"/>
              </a:ext>
            </a:extLst>
          </p:cNvPr>
          <p:cNvSpPr/>
          <p:nvPr userDrawn="1"/>
        </p:nvSpPr>
        <p:spPr>
          <a:xfrm>
            <a:off x="0" y="-1219201"/>
            <a:ext cx="6248380" cy="905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468593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F9C1A4-6D74-5640-A765-AC446DBBC0CB}"/>
              </a:ext>
              <a:ext uri="{C183D7F6-B498-43B3-948B-1728B52AA6E4}">
                <adec:decorative xmlns:adec="http://schemas.microsoft.com/office/drawing/2017/decorative" val="1"/>
              </a:ext>
            </a:extLst>
          </p:cNvPr>
          <p:cNvSpPr>
            <a:spLocks noGrp="1"/>
          </p:cNvSpPr>
          <p:nvPr>
            <p:ph type="pic" sz="quarter" idx="10"/>
          </p:nvPr>
        </p:nvSpPr>
        <p:spPr>
          <a:xfrm>
            <a:off x="0" y="0"/>
            <a:ext cx="12192000" cy="6858000"/>
          </a:xfrm>
          <a:pattFill prst="wdUpDiag">
            <a:fgClr>
              <a:srgbClr val="FADFD9"/>
            </a:fgClr>
            <a:bgClr>
              <a:srgbClr val="FEFBF5"/>
            </a:bgClr>
          </a:pattFill>
        </p:spPr>
        <p:txBody>
          <a:bodyPr anchor="ctr">
            <a:normAutofit/>
          </a:bodyPr>
          <a:lstStyle>
            <a:lvl1pPr marL="0" indent="0" algn="ctr">
              <a:buFontTx/>
              <a:buNone/>
              <a:defRPr sz="2400"/>
            </a:lvl1pPr>
          </a:lstStyle>
          <a:p>
            <a:r>
              <a:rPr lang="en-US" dirty="0"/>
              <a:t>Click icon to add picture</a:t>
            </a:r>
          </a:p>
        </p:txBody>
      </p:sp>
      <p:sp>
        <p:nvSpPr>
          <p:cNvPr id="3" name="Folded Corner 2">
            <a:extLst>
              <a:ext uri="{FF2B5EF4-FFF2-40B4-BE49-F238E27FC236}">
                <a16:creationId xmlns:a16="http://schemas.microsoft.com/office/drawing/2014/main" id="{5C4DAE85-14A9-EF47-BDE6-DD3F7CE06625}"/>
              </a:ext>
              <a:ext uri="{C183D7F6-B498-43B3-948B-1728B52AA6E4}">
                <adec:decorative xmlns:adec="http://schemas.microsoft.com/office/drawing/2017/decorative" val="1"/>
              </a:ext>
            </a:extLst>
          </p:cNvPr>
          <p:cNvSpPr/>
          <p:nvPr userDrawn="1"/>
        </p:nvSpPr>
        <p:spPr>
          <a:xfrm>
            <a:off x="0" y="-1219201"/>
            <a:ext cx="6248380" cy="905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an image only.</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 Use this layout for impact of a compelling photograph.</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5097052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s on full page imag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EB38F29-74BF-1844-A629-2E26C512DC30}"/>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6707189 w 24387176"/>
              <a:gd name="connsiteY0" fmla="*/ 1676400 h 13716000"/>
              <a:gd name="connsiteX1" fmla="*/ 1525589 w 24387176"/>
              <a:gd name="connsiteY1" fmla="*/ 6858000 h 13716000"/>
              <a:gd name="connsiteX2" fmla="*/ 6707189 w 24387176"/>
              <a:gd name="connsiteY2" fmla="*/ 12039600 h 13716000"/>
              <a:gd name="connsiteX3" fmla="*/ 11888788 w 24387176"/>
              <a:gd name="connsiteY3" fmla="*/ 6858000 h 13716000"/>
              <a:gd name="connsiteX4" fmla="*/ 6707189 w 24387176"/>
              <a:gd name="connsiteY4" fmla="*/ 1676400 h 13716000"/>
              <a:gd name="connsiteX5" fmla="*/ 0 w 24387176"/>
              <a:gd name="connsiteY5" fmla="*/ 0 h 13716000"/>
              <a:gd name="connsiteX6" fmla="*/ 24387176 w 24387176"/>
              <a:gd name="connsiteY6" fmla="*/ 0 h 13716000"/>
              <a:gd name="connsiteX7" fmla="*/ 24387176 w 24387176"/>
              <a:gd name="connsiteY7" fmla="*/ 13716000 h 13716000"/>
              <a:gd name="connsiteX8" fmla="*/ 0 w 24387176"/>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7176" h="13716000">
                <a:moveTo>
                  <a:pt x="6707189" y="1676400"/>
                </a:moveTo>
                <a:cubicBezTo>
                  <a:pt x="3845469" y="1676400"/>
                  <a:pt x="1525589" y="3996281"/>
                  <a:pt x="1525589" y="6858000"/>
                </a:cubicBezTo>
                <a:cubicBezTo>
                  <a:pt x="1525589" y="9719719"/>
                  <a:pt x="3845469" y="12039600"/>
                  <a:pt x="6707189" y="12039600"/>
                </a:cubicBezTo>
                <a:cubicBezTo>
                  <a:pt x="9568907" y="12039600"/>
                  <a:pt x="11888788" y="9719719"/>
                  <a:pt x="11888788" y="6858000"/>
                </a:cubicBezTo>
                <a:cubicBezTo>
                  <a:pt x="11888788" y="3996281"/>
                  <a:pt x="9568907" y="1676400"/>
                  <a:pt x="6707189" y="1676400"/>
                </a:cubicBezTo>
                <a:close/>
                <a:moveTo>
                  <a:pt x="0" y="0"/>
                </a:moveTo>
                <a:lnTo>
                  <a:pt x="24387176" y="0"/>
                </a:lnTo>
                <a:lnTo>
                  <a:pt x="24387176" y="13716000"/>
                </a:lnTo>
                <a:lnTo>
                  <a:pt x="0" y="13716000"/>
                </a:lnTo>
                <a:close/>
              </a:path>
            </a:pathLst>
          </a:custGeom>
          <a:pattFill prst="wdUpDiag">
            <a:fgClr>
              <a:srgbClr val="FADFD9"/>
            </a:fgClr>
            <a:bgClr>
              <a:srgbClr val="FEFBF5"/>
            </a:bgClr>
          </a:pattFill>
        </p:spPr>
        <p:txBody>
          <a:bodyPr wrap="square" rIns="1554480" anchor="ctr" anchorCtr="0">
            <a:noAutofit/>
          </a:bodyPr>
          <a:lstStyle>
            <a:lvl1pPr marL="0" indent="0" algn="r">
              <a:buFontTx/>
              <a:buNone/>
              <a:defRPr sz="2400"/>
            </a:lvl1pPr>
          </a:lstStyle>
          <a:p>
            <a:r>
              <a:rPr lang="en-US" dirty="0"/>
              <a:t>Drag and drop image from global shoot</a:t>
            </a:r>
          </a:p>
        </p:txBody>
      </p:sp>
      <p:sp>
        <p:nvSpPr>
          <p:cNvPr id="5" name="Title 1">
            <a:extLst>
              <a:ext uri="{FF2B5EF4-FFF2-40B4-BE49-F238E27FC236}">
                <a16:creationId xmlns:a16="http://schemas.microsoft.com/office/drawing/2014/main" id="{E9243437-47EF-6846-91CC-D19015EA4D0F}"/>
              </a:ext>
            </a:extLst>
          </p:cNvPr>
          <p:cNvSpPr>
            <a:spLocks noGrp="1"/>
          </p:cNvSpPr>
          <p:nvPr>
            <p:ph type="title" hasCustomPrompt="1"/>
          </p:nvPr>
        </p:nvSpPr>
        <p:spPr>
          <a:xfrm>
            <a:off x="1817125" y="2150076"/>
            <a:ext cx="3098393" cy="1355125"/>
          </a:xfrm>
        </p:spPr>
        <p:txBody>
          <a:bodyPr/>
          <a:lstStyle>
            <a:lvl1pPr>
              <a:defRPr lang="en-US" sz="4399" kern="1200" baseline="0" smtClean="0">
                <a:solidFill>
                  <a:schemeClr val="accent2"/>
                </a:solidFill>
                <a:latin typeface="Community Light" panose="02000303040000020003" pitchFamily="2" charset="0"/>
                <a:ea typeface="+mn-ea"/>
                <a:cs typeface="+mn-cs"/>
              </a:defRPr>
            </a:lvl1pPr>
          </a:lstStyle>
          <a:p>
            <a:pPr lvl="0"/>
            <a:r>
              <a:rPr lang="en-US" dirty="0"/>
              <a:t>Enter slide title in 2 lines</a:t>
            </a:r>
          </a:p>
        </p:txBody>
      </p:sp>
      <p:sp>
        <p:nvSpPr>
          <p:cNvPr id="6" name="Text Placeholder 9">
            <a:extLst>
              <a:ext uri="{FF2B5EF4-FFF2-40B4-BE49-F238E27FC236}">
                <a16:creationId xmlns:a16="http://schemas.microsoft.com/office/drawing/2014/main" id="{93D53A51-4ECB-AE42-9CB7-081FEDB8699B}"/>
              </a:ext>
            </a:extLst>
          </p:cNvPr>
          <p:cNvSpPr>
            <a:spLocks noGrp="1"/>
          </p:cNvSpPr>
          <p:nvPr>
            <p:ph type="body" sz="quarter" idx="12" hasCustomPrompt="1"/>
          </p:nvPr>
        </p:nvSpPr>
        <p:spPr>
          <a:xfrm flipH="1">
            <a:off x="1845757" y="3543300"/>
            <a:ext cx="3069761" cy="1355125"/>
          </a:xfrm>
        </p:spPr>
        <p:txBody>
          <a:bodyPr>
            <a:noAutofit/>
          </a:bodyPr>
          <a:lstStyle>
            <a:lvl1pPr>
              <a:defRPr sz="2400">
                <a:solidFill>
                  <a:schemeClr val="accent6"/>
                </a:solidFill>
              </a:defRPr>
            </a:lvl1pPr>
            <a:lvl2pPr>
              <a:defRPr sz="4399"/>
            </a:lvl2pPr>
            <a:lvl3pPr>
              <a:defRPr sz="4399"/>
            </a:lvl3pPr>
            <a:lvl4pPr>
              <a:defRPr sz="4399"/>
            </a:lvl4pPr>
            <a:lvl5pPr>
              <a:defRPr sz="4399"/>
            </a:lvl5pPr>
          </a:lstStyle>
          <a:p>
            <a:pPr lvl="0"/>
            <a:r>
              <a:rPr lang="en-US" dirty="0"/>
              <a:t>Enter your subtitle here,</a:t>
            </a:r>
            <a:br>
              <a:rPr lang="en-US" dirty="0"/>
            </a:br>
            <a:r>
              <a:rPr lang="en-US" dirty="0"/>
              <a:t>in less than three lines.</a:t>
            </a:r>
          </a:p>
        </p:txBody>
      </p:sp>
      <p:sp>
        <p:nvSpPr>
          <p:cNvPr id="8" name="Folded Corner 7">
            <a:extLst>
              <a:ext uri="{FF2B5EF4-FFF2-40B4-BE49-F238E27FC236}">
                <a16:creationId xmlns:a16="http://schemas.microsoft.com/office/drawing/2014/main" id="{752D1652-1560-A249-81D6-EC3064BEFB67}"/>
              </a:ext>
              <a:ext uri="{C183D7F6-B498-43B3-948B-1728B52AA6E4}">
                <adec:decorative xmlns:adec="http://schemas.microsoft.com/office/drawing/2017/decorative" val="1"/>
              </a:ext>
            </a:extLst>
          </p:cNvPr>
          <p:cNvSpPr/>
          <p:nvPr userDrawn="1"/>
        </p:nvSpPr>
        <p:spPr>
          <a:xfrm>
            <a:off x="18109" y="-1181100"/>
            <a:ext cx="6248380" cy="905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key message in the context of a full-bleed image.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099270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s on full page imag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EB38F29-74BF-1844-A629-2E26C512DC30}"/>
              </a:ext>
              <a:ext uri="{C183D7F6-B498-43B3-948B-1728B52AA6E4}">
                <adec:decorative xmlns:adec="http://schemas.microsoft.com/office/drawing/2017/decorative" val="1"/>
              </a:ext>
            </a:extLst>
          </p:cNvPr>
          <p:cNvSpPr>
            <a:spLocks noGrp="1"/>
          </p:cNvSpPr>
          <p:nvPr>
            <p:ph type="pic" sz="quarter" idx="10" hasCustomPrompt="1"/>
          </p:nvPr>
        </p:nvSpPr>
        <p:spPr>
          <a:xfrm flipH="1">
            <a:off x="0" y="0"/>
            <a:ext cx="12192000" cy="6858000"/>
          </a:xfrm>
          <a:custGeom>
            <a:avLst/>
            <a:gdLst>
              <a:gd name="connsiteX0" fmla="*/ 6707189 w 24387176"/>
              <a:gd name="connsiteY0" fmla="*/ 1676400 h 13716000"/>
              <a:gd name="connsiteX1" fmla="*/ 1525589 w 24387176"/>
              <a:gd name="connsiteY1" fmla="*/ 6858000 h 13716000"/>
              <a:gd name="connsiteX2" fmla="*/ 6707189 w 24387176"/>
              <a:gd name="connsiteY2" fmla="*/ 12039600 h 13716000"/>
              <a:gd name="connsiteX3" fmla="*/ 11888788 w 24387176"/>
              <a:gd name="connsiteY3" fmla="*/ 6858000 h 13716000"/>
              <a:gd name="connsiteX4" fmla="*/ 6707189 w 24387176"/>
              <a:gd name="connsiteY4" fmla="*/ 1676400 h 13716000"/>
              <a:gd name="connsiteX5" fmla="*/ 0 w 24387176"/>
              <a:gd name="connsiteY5" fmla="*/ 0 h 13716000"/>
              <a:gd name="connsiteX6" fmla="*/ 24387176 w 24387176"/>
              <a:gd name="connsiteY6" fmla="*/ 0 h 13716000"/>
              <a:gd name="connsiteX7" fmla="*/ 24387176 w 24387176"/>
              <a:gd name="connsiteY7" fmla="*/ 13716000 h 13716000"/>
              <a:gd name="connsiteX8" fmla="*/ 0 w 24387176"/>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7176" h="13716000">
                <a:moveTo>
                  <a:pt x="6707189" y="1676400"/>
                </a:moveTo>
                <a:cubicBezTo>
                  <a:pt x="3845469" y="1676400"/>
                  <a:pt x="1525589" y="3996281"/>
                  <a:pt x="1525589" y="6858000"/>
                </a:cubicBezTo>
                <a:cubicBezTo>
                  <a:pt x="1525589" y="9719719"/>
                  <a:pt x="3845469" y="12039600"/>
                  <a:pt x="6707189" y="12039600"/>
                </a:cubicBezTo>
                <a:cubicBezTo>
                  <a:pt x="9568907" y="12039600"/>
                  <a:pt x="11888788" y="9719719"/>
                  <a:pt x="11888788" y="6858000"/>
                </a:cubicBezTo>
                <a:cubicBezTo>
                  <a:pt x="11888788" y="3996281"/>
                  <a:pt x="9568907" y="1676400"/>
                  <a:pt x="6707189" y="1676400"/>
                </a:cubicBezTo>
                <a:close/>
                <a:moveTo>
                  <a:pt x="0" y="0"/>
                </a:moveTo>
                <a:lnTo>
                  <a:pt x="24387176" y="0"/>
                </a:lnTo>
                <a:lnTo>
                  <a:pt x="24387176" y="13716000"/>
                </a:lnTo>
                <a:lnTo>
                  <a:pt x="0" y="13716000"/>
                </a:lnTo>
                <a:close/>
              </a:path>
            </a:pathLst>
          </a:custGeom>
          <a:pattFill prst="wdUpDiag">
            <a:fgClr>
              <a:srgbClr val="FADFD9"/>
            </a:fgClr>
            <a:bgClr>
              <a:srgbClr val="FEFBF5"/>
            </a:bgClr>
          </a:pattFill>
        </p:spPr>
        <p:txBody>
          <a:bodyPr wrap="square" lIns="1554480" rIns="0" anchor="ctr" anchorCtr="0">
            <a:noAutofit/>
          </a:bodyPr>
          <a:lstStyle>
            <a:lvl1pPr marL="0" indent="0" algn="l">
              <a:buFontTx/>
              <a:buNone/>
              <a:defRPr sz="2400"/>
            </a:lvl1pPr>
          </a:lstStyle>
          <a:p>
            <a:r>
              <a:rPr lang="en-US" dirty="0"/>
              <a:t>Drag and drop image from global shoot</a:t>
            </a:r>
          </a:p>
        </p:txBody>
      </p:sp>
      <p:sp>
        <p:nvSpPr>
          <p:cNvPr id="5" name="Title 1">
            <a:extLst>
              <a:ext uri="{FF2B5EF4-FFF2-40B4-BE49-F238E27FC236}">
                <a16:creationId xmlns:a16="http://schemas.microsoft.com/office/drawing/2014/main" id="{E9243437-47EF-6846-91CC-D19015EA4D0F}"/>
              </a:ext>
            </a:extLst>
          </p:cNvPr>
          <p:cNvSpPr>
            <a:spLocks noGrp="1"/>
          </p:cNvSpPr>
          <p:nvPr>
            <p:ph type="title" hasCustomPrompt="1"/>
          </p:nvPr>
        </p:nvSpPr>
        <p:spPr>
          <a:xfrm>
            <a:off x="7293085" y="2150076"/>
            <a:ext cx="3098394" cy="1355125"/>
          </a:xfrm>
        </p:spPr>
        <p:txBody>
          <a:bodyPr/>
          <a:lstStyle>
            <a:lvl1pPr>
              <a:defRPr lang="en-US" sz="4399" kern="1200" baseline="0" smtClean="0">
                <a:solidFill>
                  <a:schemeClr val="accent2"/>
                </a:solidFill>
                <a:latin typeface="Community Light" panose="02000303040000020003" pitchFamily="2" charset="0"/>
                <a:ea typeface="+mn-ea"/>
                <a:cs typeface="+mn-cs"/>
              </a:defRPr>
            </a:lvl1pPr>
          </a:lstStyle>
          <a:p>
            <a:pPr lvl="0"/>
            <a:r>
              <a:rPr lang="en-US" dirty="0"/>
              <a:t>Enter slide title in 2 lines</a:t>
            </a:r>
          </a:p>
        </p:txBody>
      </p:sp>
      <p:sp>
        <p:nvSpPr>
          <p:cNvPr id="6" name="Text Placeholder 9">
            <a:extLst>
              <a:ext uri="{FF2B5EF4-FFF2-40B4-BE49-F238E27FC236}">
                <a16:creationId xmlns:a16="http://schemas.microsoft.com/office/drawing/2014/main" id="{93D53A51-4ECB-AE42-9CB7-081FEDB8699B}"/>
              </a:ext>
            </a:extLst>
          </p:cNvPr>
          <p:cNvSpPr>
            <a:spLocks noGrp="1"/>
          </p:cNvSpPr>
          <p:nvPr>
            <p:ph type="body" sz="quarter" idx="12" hasCustomPrompt="1"/>
          </p:nvPr>
        </p:nvSpPr>
        <p:spPr>
          <a:xfrm flipH="1">
            <a:off x="7321717" y="3543300"/>
            <a:ext cx="3069761" cy="1355125"/>
          </a:xfrm>
        </p:spPr>
        <p:txBody>
          <a:bodyPr>
            <a:noAutofit/>
          </a:bodyPr>
          <a:lstStyle>
            <a:lvl1pPr>
              <a:defRPr sz="2400">
                <a:solidFill>
                  <a:schemeClr val="accent6"/>
                </a:solidFill>
              </a:defRPr>
            </a:lvl1pPr>
            <a:lvl2pPr>
              <a:defRPr sz="4399"/>
            </a:lvl2pPr>
            <a:lvl3pPr>
              <a:defRPr sz="4399"/>
            </a:lvl3pPr>
            <a:lvl4pPr>
              <a:defRPr sz="4399"/>
            </a:lvl4pPr>
            <a:lvl5pPr>
              <a:defRPr sz="4399"/>
            </a:lvl5pPr>
          </a:lstStyle>
          <a:p>
            <a:pPr lvl="0"/>
            <a:r>
              <a:rPr lang="en-US" dirty="0"/>
              <a:t>Enter your subtitle here,</a:t>
            </a:r>
            <a:br>
              <a:rPr lang="en-US" dirty="0"/>
            </a:br>
            <a:r>
              <a:rPr lang="en-US" dirty="0"/>
              <a:t>in less than three lines.</a:t>
            </a:r>
          </a:p>
        </p:txBody>
      </p:sp>
      <p:sp>
        <p:nvSpPr>
          <p:cNvPr id="7" name="Folded Corner 6">
            <a:extLst>
              <a:ext uri="{FF2B5EF4-FFF2-40B4-BE49-F238E27FC236}">
                <a16:creationId xmlns:a16="http://schemas.microsoft.com/office/drawing/2014/main" id="{4A752271-0533-5C49-9CB4-B6592116AFAE}"/>
              </a:ext>
              <a:ext uri="{C183D7F6-B498-43B3-948B-1728B52AA6E4}">
                <adec:decorative xmlns:adec="http://schemas.microsoft.com/office/drawing/2017/decorative" val="1"/>
              </a:ext>
            </a:extLst>
          </p:cNvPr>
          <p:cNvSpPr/>
          <p:nvPr userDrawn="1"/>
        </p:nvSpPr>
        <p:spPr>
          <a:xfrm>
            <a:off x="18109" y="-1181100"/>
            <a:ext cx="6248380" cy="905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key message in the context of a full-bleed image.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978236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A892-226A-FB40-947B-5EBFEC13C6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761542-5B2F-0A48-AB4B-FDC48FA075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E7F6BF-E7FC-D046-A379-8AF1B8FD70EA}"/>
              </a:ext>
            </a:extLst>
          </p:cNvPr>
          <p:cNvSpPr>
            <a:spLocks noGrp="1"/>
          </p:cNvSpPr>
          <p:nvPr>
            <p:ph type="dt" sz="half" idx="10"/>
          </p:nvPr>
        </p:nvSpPr>
        <p:spPr/>
        <p:txBody>
          <a:bodyPr/>
          <a:lstStyle/>
          <a:p>
            <a:fld id="{3C01658F-2EA7-9B40-9DDB-9AD649FB3CF9}" type="datetimeFigureOut">
              <a:rPr lang="en-US" smtClean="0"/>
              <a:t>1/12/22</a:t>
            </a:fld>
            <a:endParaRPr lang="en-US" dirty="0"/>
          </a:p>
        </p:txBody>
      </p:sp>
      <p:sp>
        <p:nvSpPr>
          <p:cNvPr id="5" name="Footer Placeholder 4">
            <a:extLst>
              <a:ext uri="{FF2B5EF4-FFF2-40B4-BE49-F238E27FC236}">
                <a16:creationId xmlns:a16="http://schemas.microsoft.com/office/drawing/2014/main" id="{2E57F67F-D033-E649-8E7B-147DC71D18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8DADA-A1C2-ED4E-84B9-1CF96A7EC30C}"/>
              </a:ext>
            </a:extLst>
          </p:cNvPr>
          <p:cNvSpPr>
            <a:spLocks noGrp="1"/>
          </p:cNvSpPr>
          <p:nvPr>
            <p:ph type="sldNum" sz="quarter" idx="12"/>
          </p:nvPr>
        </p:nvSpPr>
        <p:spPr/>
        <p:txBody>
          <a:bodyPr/>
          <a:lstStyle/>
          <a:p>
            <a:fld id="{323F6C42-8D03-DB48-9EA7-DA968EC4ACC9}" type="slidenum">
              <a:rPr lang="en-US" smtClean="0"/>
              <a:t>‹#›</a:t>
            </a:fld>
            <a:endParaRPr lang="en-US" dirty="0"/>
          </a:p>
        </p:txBody>
      </p:sp>
    </p:spTree>
    <p:extLst>
      <p:ext uri="{BB962C8B-B14F-4D97-AF65-F5344CB8AC3E}">
        <p14:creationId xmlns:p14="http://schemas.microsoft.com/office/powerpoint/2010/main" val="36020878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s on image and insight 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248E478-28A5-5640-A82F-01F6A7AA19A8}"/>
              </a:ext>
              <a:ext uri="{C183D7F6-B498-43B3-948B-1728B52AA6E4}">
                <adec:decorative xmlns:adec="http://schemas.microsoft.com/office/drawing/2017/decorative" val="1"/>
              </a:ext>
            </a:extLst>
          </p:cNvPr>
          <p:cNvSpPr>
            <a:spLocks noGrp="1"/>
          </p:cNvSpPr>
          <p:nvPr>
            <p:ph type="pic" sz="quarter" idx="10" hasCustomPrompt="1"/>
          </p:nvPr>
        </p:nvSpPr>
        <p:spPr>
          <a:xfrm>
            <a:off x="1" y="0"/>
            <a:ext cx="6096000" cy="6858000"/>
          </a:xfrm>
          <a:custGeom>
            <a:avLst/>
            <a:gdLst>
              <a:gd name="connsiteX0" fmla="*/ 6112619 w 12193587"/>
              <a:gd name="connsiteY0" fmla="*/ 1567542 h 13716000"/>
              <a:gd name="connsiteX1" fmla="*/ 800390 w 12193587"/>
              <a:gd name="connsiteY1" fmla="*/ 6879771 h 13716000"/>
              <a:gd name="connsiteX2" fmla="*/ 6112619 w 12193587"/>
              <a:gd name="connsiteY2" fmla="*/ 12192000 h 13716000"/>
              <a:gd name="connsiteX3" fmla="*/ 11424847 w 12193587"/>
              <a:gd name="connsiteY3" fmla="*/ 6879771 h 13716000"/>
              <a:gd name="connsiteX4" fmla="*/ 6112619 w 12193587"/>
              <a:gd name="connsiteY4" fmla="*/ 1567542 h 13716000"/>
              <a:gd name="connsiteX5" fmla="*/ 0 w 12193587"/>
              <a:gd name="connsiteY5" fmla="*/ 0 h 13716000"/>
              <a:gd name="connsiteX6" fmla="*/ 12193587 w 12193587"/>
              <a:gd name="connsiteY6" fmla="*/ 0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6112619" y="1567542"/>
                </a:moveTo>
                <a:cubicBezTo>
                  <a:pt x="3178756" y="1567542"/>
                  <a:pt x="800390" y="3945909"/>
                  <a:pt x="800390" y="6879771"/>
                </a:cubicBezTo>
                <a:cubicBezTo>
                  <a:pt x="800390" y="9813634"/>
                  <a:pt x="3178756" y="12192000"/>
                  <a:pt x="6112619" y="12192000"/>
                </a:cubicBezTo>
                <a:cubicBezTo>
                  <a:pt x="9046481" y="12192000"/>
                  <a:pt x="11424847" y="9813634"/>
                  <a:pt x="11424847" y="6879771"/>
                </a:cubicBezTo>
                <a:cubicBezTo>
                  <a:pt x="11424847" y="3945909"/>
                  <a:pt x="9046481" y="1567542"/>
                  <a:pt x="6112619" y="1567542"/>
                </a:cubicBezTo>
                <a:close/>
                <a:moveTo>
                  <a:pt x="0" y="0"/>
                </a:moveTo>
                <a:lnTo>
                  <a:pt x="12193587" y="0"/>
                </a:lnTo>
                <a:lnTo>
                  <a:pt x="12193587" y="13716000"/>
                </a:lnTo>
                <a:lnTo>
                  <a:pt x="0" y="13716000"/>
                </a:lnTo>
                <a:close/>
              </a:path>
            </a:pathLst>
          </a:custGeom>
          <a:pattFill prst="wdUpDiag">
            <a:fgClr>
              <a:srgbClr val="FADFD9"/>
            </a:fgClr>
            <a:bgClr>
              <a:srgbClr val="FEFBF5"/>
            </a:bgClr>
          </a:pattFill>
        </p:spPr>
        <p:txBody>
          <a:bodyPr wrap="square" tIns="457200" anchor="t" anchorCtr="0">
            <a:noAutofit/>
          </a:bodyPr>
          <a:lstStyle>
            <a:lvl1pPr marL="0" indent="0" algn="ctr">
              <a:buFontTx/>
              <a:buNone/>
              <a:defRPr sz="2400"/>
            </a:lvl1pPr>
          </a:lstStyle>
          <a:p>
            <a:r>
              <a:rPr lang="en-US" dirty="0"/>
              <a:t>Drag and drop photo into image placeholder</a:t>
            </a:r>
          </a:p>
        </p:txBody>
      </p:sp>
      <p:sp>
        <p:nvSpPr>
          <p:cNvPr id="11" name="Title 1">
            <a:extLst>
              <a:ext uri="{FF2B5EF4-FFF2-40B4-BE49-F238E27FC236}">
                <a16:creationId xmlns:a16="http://schemas.microsoft.com/office/drawing/2014/main" id="{A64E66E2-5CC4-E54B-9A89-1A3A9E24A9B4}"/>
              </a:ext>
            </a:extLst>
          </p:cNvPr>
          <p:cNvSpPr>
            <a:spLocks noGrp="1"/>
          </p:cNvSpPr>
          <p:nvPr>
            <p:ph type="title" hasCustomPrompt="1"/>
          </p:nvPr>
        </p:nvSpPr>
        <p:spPr>
          <a:xfrm>
            <a:off x="1630882" y="2150076"/>
            <a:ext cx="3098394" cy="1355125"/>
          </a:xfrm>
        </p:spPr>
        <p:txBody>
          <a:bodyPr/>
          <a:lstStyle>
            <a:lvl1pPr>
              <a:defRPr lang="en-US" sz="4399" kern="1200" baseline="0" smtClean="0">
                <a:solidFill>
                  <a:schemeClr val="accent2"/>
                </a:solidFill>
                <a:latin typeface="Community Light" panose="02000303040000020003" pitchFamily="2" charset="0"/>
                <a:ea typeface="+mn-ea"/>
                <a:cs typeface="+mn-cs"/>
              </a:defRPr>
            </a:lvl1pPr>
          </a:lstStyle>
          <a:p>
            <a:pPr lvl="0"/>
            <a:r>
              <a:rPr lang="en-US" dirty="0"/>
              <a:t>Slide title here in 2 lines</a:t>
            </a:r>
          </a:p>
        </p:txBody>
      </p:sp>
      <p:sp>
        <p:nvSpPr>
          <p:cNvPr id="12" name="Text Placeholder 9">
            <a:extLst>
              <a:ext uri="{FF2B5EF4-FFF2-40B4-BE49-F238E27FC236}">
                <a16:creationId xmlns:a16="http://schemas.microsoft.com/office/drawing/2014/main" id="{27838BAF-8EFF-8F48-8AF2-76609DC0A064}"/>
              </a:ext>
            </a:extLst>
          </p:cNvPr>
          <p:cNvSpPr>
            <a:spLocks noGrp="1"/>
          </p:cNvSpPr>
          <p:nvPr>
            <p:ph type="body" sz="quarter" idx="12" hasCustomPrompt="1"/>
          </p:nvPr>
        </p:nvSpPr>
        <p:spPr>
          <a:xfrm flipH="1">
            <a:off x="1659515" y="3543300"/>
            <a:ext cx="3028707" cy="1524000"/>
          </a:xfrm>
        </p:spPr>
        <p:txBody>
          <a:bodyPr>
            <a:noAutofit/>
          </a:bodyPr>
          <a:lstStyle>
            <a:lvl1pPr>
              <a:defRPr sz="2400">
                <a:solidFill>
                  <a:schemeClr val="accent6"/>
                </a:solidFill>
              </a:defRPr>
            </a:lvl1pPr>
            <a:lvl2pPr>
              <a:defRPr sz="4399"/>
            </a:lvl2pPr>
            <a:lvl3pPr>
              <a:defRPr sz="4399"/>
            </a:lvl3pPr>
            <a:lvl4pPr>
              <a:defRPr sz="4399"/>
            </a:lvl4pPr>
            <a:lvl5pPr>
              <a:defRPr sz="4399"/>
            </a:lvl5pPr>
          </a:lstStyle>
          <a:p>
            <a:pPr lvl="0"/>
            <a:r>
              <a:rPr lang="en-US" dirty="0"/>
              <a:t>Enter your subtitle here,</a:t>
            </a:r>
            <a:br>
              <a:rPr lang="en-US" dirty="0"/>
            </a:br>
            <a:r>
              <a:rPr lang="en-US" dirty="0"/>
              <a:t>in less than three lines.</a:t>
            </a:r>
          </a:p>
        </p:txBody>
      </p:sp>
      <p:sp>
        <p:nvSpPr>
          <p:cNvPr id="14" name="Title 1">
            <a:extLst>
              <a:ext uri="{FF2B5EF4-FFF2-40B4-BE49-F238E27FC236}">
                <a16:creationId xmlns:a16="http://schemas.microsoft.com/office/drawing/2014/main" id="{A596639B-86A2-F44A-9E0E-5C4301494A50}"/>
              </a:ext>
            </a:extLst>
          </p:cNvPr>
          <p:cNvSpPr txBox="1">
            <a:spLocks/>
          </p:cNvSpPr>
          <p:nvPr userDrawn="1"/>
        </p:nvSpPr>
        <p:spPr>
          <a:xfrm>
            <a:off x="7596271" y="2150076"/>
            <a:ext cx="3081225" cy="2917225"/>
          </a:xfrm>
          <a:prstGeom prst="rect">
            <a:avLst/>
          </a:prstGeom>
        </p:spPr>
        <p:txBody>
          <a:bodyPr vert="horz" lIns="0" tIns="22857" rIns="0" bIns="22857" rtlCol="0" anchor="t" anchorCtr="0">
            <a:normAutofit fontScale="92500" lnSpcReduction="10000"/>
          </a:bodyPr>
          <a:lstStyle>
            <a:lvl1pPr algn="l" defTabSz="1828800" rtl="0" eaLnBrk="1" latinLnBrk="0" hangingPunct="1">
              <a:lnSpc>
                <a:spcPct val="90000"/>
              </a:lnSpc>
              <a:spcBef>
                <a:spcPct val="0"/>
              </a:spcBef>
              <a:buNone/>
              <a:defRPr lang="en-US" sz="8800" kern="1200" baseline="0" smtClean="0">
                <a:solidFill>
                  <a:schemeClr val="accent2"/>
                </a:solidFill>
                <a:latin typeface="Community Light" panose="02000303040000020003" pitchFamily="2" charset="0"/>
                <a:ea typeface="+mn-ea"/>
                <a:cs typeface="+mn-cs"/>
              </a:defRPr>
            </a:lvl1pPr>
          </a:lstStyle>
          <a:p>
            <a:r>
              <a:rPr lang="en-US" sz="4799" dirty="0"/>
              <a:t>Enter key insight or main idea, up to four lines</a:t>
            </a:r>
          </a:p>
        </p:txBody>
      </p:sp>
      <p:sp>
        <p:nvSpPr>
          <p:cNvPr id="6" name="Folded Corner 5">
            <a:extLst>
              <a:ext uri="{FF2B5EF4-FFF2-40B4-BE49-F238E27FC236}">
                <a16:creationId xmlns:a16="http://schemas.microsoft.com/office/drawing/2014/main" id="{EFED0C2D-9CD9-C846-AE32-EC610BF26EEB}"/>
              </a:ext>
              <a:ext uri="{C183D7F6-B498-43B3-948B-1728B52AA6E4}">
                <adec:decorative xmlns:adec="http://schemas.microsoft.com/office/drawing/2017/decorative" val="1"/>
              </a:ext>
            </a:extLst>
          </p:cNvPr>
          <p:cNvSpPr/>
          <p:nvPr userDrawn="1"/>
        </p:nvSpPr>
        <p:spPr>
          <a:xfrm>
            <a:off x="18109" y="-1181100"/>
            <a:ext cx="6248380" cy="905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pair key message and image with a key insight.</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6708867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s on image and insight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248E478-28A5-5640-A82F-01F6A7AA19A8}"/>
              </a:ext>
              <a:ext uri="{C183D7F6-B498-43B3-948B-1728B52AA6E4}">
                <adec:decorative xmlns:adec="http://schemas.microsoft.com/office/drawing/2017/decorative" val="1"/>
              </a:ext>
            </a:extLst>
          </p:cNvPr>
          <p:cNvSpPr>
            <a:spLocks noGrp="1"/>
          </p:cNvSpPr>
          <p:nvPr>
            <p:ph type="pic" sz="quarter" idx="10" hasCustomPrompt="1"/>
          </p:nvPr>
        </p:nvSpPr>
        <p:spPr>
          <a:xfrm>
            <a:off x="6096000" y="0"/>
            <a:ext cx="6096000" cy="6858000"/>
          </a:xfrm>
          <a:custGeom>
            <a:avLst/>
            <a:gdLst>
              <a:gd name="connsiteX0" fmla="*/ 6112619 w 12193587"/>
              <a:gd name="connsiteY0" fmla="*/ 1567542 h 13716000"/>
              <a:gd name="connsiteX1" fmla="*/ 800390 w 12193587"/>
              <a:gd name="connsiteY1" fmla="*/ 6879771 h 13716000"/>
              <a:gd name="connsiteX2" fmla="*/ 6112619 w 12193587"/>
              <a:gd name="connsiteY2" fmla="*/ 12192000 h 13716000"/>
              <a:gd name="connsiteX3" fmla="*/ 11424847 w 12193587"/>
              <a:gd name="connsiteY3" fmla="*/ 6879771 h 13716000"/>
              <a:gd name="connsiteX4" fmla="*/ 6112619 w 12193587"/>
              <a:gd name="connsiteY4" fmla="*/ 1567542 h 13716000"/>
              <a:gd name="connsiteX5" fmla="*/ 0 w 12193587"/>
              <a:gd name="connsiteY5" fmla="*/ 0 h 13716000"/>
              <a:gd name="connsiteX6" fmla="*/ 12193587 w 12193587"/>
              <a:gd name="connsiteY6" fmla="*/ 0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6112619" y="1567542"/>
                </a:moveTo>
                <a:cubicBezTo>
                  <a:pt x="3178756" y="1567542"/>
                  <a:pt x="800390" y="3945909"/>
                  <a:pt x="800390" y="6879771"/>
                </a:cubicBezTo>
                <a:cubicBezTo>
                  <a:pt x="800390" y="9813634"/>
                  <a:pt x="3178756" y="12192000"/>
                  <a:pt x="6112619" y="12192000"/>
                </a:cubicBezTo>
                <a:cubicBezTo>
                  <a:pt x="9046481" y="12192000"/>
                  <a:pt x="11424847" y="9813634"/>
                  <a:pt x="11424847" y="6879771"/>
                </a:cubicBezTo>
                <a:cubicBezTo>
                  <a:pt x="11424847" y="3945909"/>
                  <a:pt x="9046481" y="1567542"/>
                  <a:pt x="6112619" y="1567542"/>
                </a:cubicBezTo>
                <a:close/>
                <a:moveTo>
                  <a:pt x="0" y="0"/>
                </a:moveTo>
                <a:lnTo>
                  <a:pt x="12193587" y="0"/>
                </a:lnTo>
                <a:lnTo>
                  <a:pt x="12193587" y="13716000"/>
                </a:lnTo>
                <a:lnTo>
                  <a:pt x="0" y="13716000"/>
                </a:lnTo>
                <a:close/>
              </a:path>
            </a:pathLst>
          </a:custGeom>
          <a:pattFill prst="wdUpDiag">
            <a:fgClr>
              <a:srgbClr val="FADFD9"/>
            </a:fgClr>
            <a:bgClr>
              <a:srgbClr val="FEFBF5"/>
            </a:bgClr>
          </a:pattFill>
        </p:spPr>
        <p:txBody>
          <a:bodyPr wrap="square" tIns="457200" anchor="t" anchorCtr="0">
            <a:noAutofit/>
          </a:bodyPr>
          <a:lstStyle>
            <a:lvl1pPr marL="0" indent="0" algn="ctr">
              <a:buFontTx/>
              <a:buNone/>
              <a:defRPr sz="2400"/>
            </a:lvl1pPr>
          </a:lstStyle>
          <a:p>
            <a:r>
              <a:rPr lang="en-US" dirty="0"/>
              <a:t>Drag and drop photo into image placeholder</a:t>
            </a:r>
          </a:p>
        </p:txBody>
      </p:sp>
      <p:sp>
        <p:nvSpPr>
          <p:cNvPr id="11" name="Title 1">
            <a:extLst>
              <a:ext uri="{FF2B5EF4-FFF2-40B4-BE49-F238E27FC236}">
                <a16:creationId xmlns:a16="http://schemas.microsoft.com/office/drawing/2014/main" id="{A64E66E2-5CC4-E54B-9A89-1A3A9E24A9B4}"/>
              </a:ext>
            </a:extLst>
          </p:cNvPr>
          <p:cNvSpPr>
            <a:spLocks noGrp="1"/>
          </p:cNvSpPr>
          <p:nvPr>
            <p:ph type="title" hasCustomPrompt="1"/>
          </p:nvPr>
        </p:nvSpPr>
        <p:spPr>
          <a:xfrm>
            <a:off x="7726882" y="2150076"/>
            <a:ext cx="3098394" cy="1355125"/>
          </a:xfrm>
        </p:spPr>
        <p:txBody>
          <a:bodyPr/>
          <a:lstStyle>
            <a:lvl1pPr>
              <a:defRPr lang="en-US" sz="4399" kern="1200" baseline="0" smtClean="0">
                <a:solidFill>
                  <a:schemeClr val="accent2"/>
                </a:solidFill>
                <a:latin typeface="Community Light" panose="02000303040000020003" pitchFamily="2" charset="0"/>
                <a:ea typeface="+mn-ea"/>
                <a:cs typeface="+mn-cs"/>
              </a:defRPr>
            </a:lvl1pPr>
          </a:lstStyle>
          <a:p>
            <a:pPr lvl="0"/>
            <a:r>
              <a:rPr lang="en-US" dirty="0"/>
              <a:t>Slide title here in 2 lines</a:t>
            </a:r>
          </a:p>
        </p:txBody>
      </p:sp>
      <p:sp>
        <p:nvSpPr>
          <p:cNvPr id="12" name="Text Placeholder 9">
            <a:extLst>
              <a:ext uri="{FF2B5EF4-FFF2-40B4-BE49-F238E27FC236}">
                <a16:creationId xmlns:a16="http://schemas.microsoft.com/office/drawing/2014/main" id="{27838BAF-8EFF-8F48-8AF2-76609DC0A064}"/>
              </a:ext>
            </a:extLst>
          </p:cNvPr>
          <p:cNvSpPr>
            <a:spLocks noGrp="1"/>
          </p:cNvSpPr>
          <p:nvPr>
            <p:ph type="body" sz="quarter" idx="12" hasCustomPrompt="1"/>
          </p:nvPr>
        </p:nvSpPr>
        <p:spPr>
          <a:xfrm flipH="1">
            <a:off x="7755514" y="3543300"/>
            <a:ext cx="3028707" cy="1524000"/>
          </a:xfrm>
        </p:spPr>
        <p:txBody>
          <a:bodyPr>
            <a:noAutofit/>
          </a:bodyPr>
          <a:lstStyle>
            <a:lvl1pPr>
              <a:defRPr sz="2400">
                <a:solidFill>
                  <a:schemeClr val="accent6"/>
                </a:solidFill>
              </a:defRPr>
            </a:lvl1pPr>
            <a:lvl2pPr>
              <a:defRPr sz="4399"/>
            </a:lvl2pPr>
            <a:lvl3pPr>
              <a:defRPr sz="4399"/>
            </a:lvl3pPr>
            <a:lvl4pPr>
              <a:defRPr sz="4399"/>
            </a:lvl4pPr>
            <a:lvl5pPr>
              <a:defRPr sz="4399"/>
            </a:lvl5pPr>
          </a:lstStyle>
          <a:p>
            <a:pPr lvl="0"/>
            <a:r>
              <a:rPr lang="en-US" dirty="0"/>
              <a:t>Enter your subtitle here,</a:t>
            </a:r>
            <a:br>
              <a:rPr lang="en-US" dirty="0"/>
            </a:br>
            <a:r>
              <a:rPr lang="en-US" dirty="0"/>
              <a:t>in less than three lines.</a:t>
            </a:r>
          </a:p>
        </p:txBody>
      </p:sp>
      <p:sp>
        <p:nvSpPr>
          <p:cNvPr id="14" name="Title 1">
            <a:extLst>
              <a:ext uri="{FF2B5EF4-FFF2-40B4-BE49-F238E27FC236}">
                <a16:creationId xmlns:a16="http://schemas.microsoft.com/office/drawing/2014/main" id="{A596639B-86A2-F44A-9E0E-5C4301494A50}"/>
              </a:ext>
            </a:extLst>
          </p:cNvPr>
          <p:cNvSpPr txBox="1">
            <a:spLocks/>
          </p:cNvSpPr>
          <p:nvPr userDrawn="1"/>
        </p:nvSpPr>
        <p:spPr>
          <a:xfrm>
            <a:off x="1407779" y="2150076"/>
            <a:ext cx="3098624" cy="2917225"/>
          </a:xfrm>
          <a:prstGeom prst="rect">
            <a:avLst/>
          </a:prstGeom>
        </p:spPr>
        <p:txBody>
          <a:bodyPr vert="horz" lIns="0" tIns="22857" rIns="0" bIns="22857" rtlCol="0" anchor="t" anchorCtr="0">
            <a:normAutofit fontScale="92500"/>
          </a:bodyPr>
          <a:lstStyle>
            <a:lvl1pPr algn="l" defTabSz="1828800" rtl="0" eaLnBrk="1" latinLnBrk="0" hangingPunct="1">
              <a:lnSpc>
                <a:spcPct val="90000"/>
              </a:lnSpc>
              <a:spcBef>
                <a:spcPct val="0"/>
              </a:spcBef>
              <a:buNone/>
              <a:defRPr lang="en-US" sz="8800" kern="1200" baseline="0" smtClean="0">
                <a:solidFill>
                  <a:schemeClr val="accent2"/>
                </a:solidFill>
                <a:latin typeface="Community Light" panose="02000303040000020003" pitchFamily="2" charset="0"/>
                <a:ea typeface="+mn-ea"/>
                <a:cs typeface="+mn-cs"/>
              </a:defRPr>
            </a:lvl1pPr>
          </a:lstStyle>
          <a:p>
            <a:r>
              <a:rPr lang="en-US" sz="4799" dirty="0"/>
              <a:t>Enter key insight or main idea, up to four lines</a:t>
            </a:r>
          </a:p>
        </p:txBody>
      </p:sp>
      <p:sp>
        <p:nvSpPr>
          <p:cNvPr id="6" name="Folded Corner 5">
            <a:extLst>
              <a:ext uri="{FF2B5EF4-FFF2-40B4-BE49-F238E27FC236}">
                <a16:creationId xmlns:a16="http://schemas.microsoft.com/office/drawing/2014/main" id="{91806BB5-5278-9E43-9C18-F343F5A89BF5}"/>
              </a:ext>
              <a:ext uri="{C183D7F6-B498-43B3-948B-1728B52AA6E4}">
                <adec:decorative xmlns:adec="http://schemas.microsoft.com/office/drawing/2017/decorative" val="1"/>
              </a:ext>
            </a:extLst>
          </p:cNvPr>
          <p:cNvSpPr/>
          <p:nvPr userDrawn="1"/>
        </p:nvSpPr>
        <p:spPr>
          <a:xfrm>
            <a:off x="18109" y="-1181100"/>
            <a:ext cx="6248380" cy="905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pair key message and image with a key insight.</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8324647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quare image collage">
    <p:spTree>
      <p:nvGrpSpPr>
        <p:cNvPr id="1" name=""/>
        <p:cNvGrpSpPr/>
        <p:nvPr/>
      </p:nvGrpSpPr>
      <p:grpSpPr>
        <a:xfrm>
          <a:off x="0" y="0"/>
          <a:ext cx="0" cy="0"/>
          <a:chOff x="0" y="0"/>
          <a:chExt cx="0" cy="0"/>
        </a:xfrm>
      </p:grpSpPr>
      <p:sp>
        <p:nvSpPr>
          <p:cNvPr id="24" name="Picture Placeholder 19">
            <a:extLst>
              <a:ext uri="{FF2B5EF4-FFF2-40B4-BE49-F238E27FC236}">
                <a16:creationId xmlns:a16="http://schemas.microsoft.com/office/drawing/2014/main" id="{9C410EEE-CD20-E74B-B73A-6D7901CC10E5}"/>
              </a:ext>
              <a:ext uri="{C183D7F6-B498-43B3-948B-1728B52AA6E4}">
                <adec:decorative xmlns:adec="http://schemas.microsoft.com/office/drawing/2017/decorative" val="1"/>
              </a:ext>
            </a:extLst>
          </p:cNvPr>
          <p:cNvSpPr>
            <a:spLocks noGrp="1"/>
          </p:cNvSpPr>
          <p:nvPr>
            <p:ph type="pic" sz="quarter" idx="10" hasCustomPrompt="1"/>
          </p:nvPr>
        </p:nvSpPr>
        <p:spPr>
          <a:xfrm>
            <a:off x="5155141" y="409355"/>
            <a:ext cx="1881717" cy="1883664"/>
          </a:xfrm>
          <a:pattFill prst="wdUpDiag">
            <a:fgClr>
              <a:srgbClr val="FADFD9"/>
            </a:fgClr>
            <a:bgClr>
              <a:schemeClr val="bg1"/>
            </a:bgClr>
          </a:pattFill>
        </p:spPr>
        <p:txBody>
          <a:bodyPr lIns="457200" rIns="457200" anchor="ctr" anchorCtr="0">
            <a:normAutofit/>
          </a:bodyPr>
          <a:lstStyle>
            <a:lvl1pPr marL="0" indent="0" algn="l">
              <a:buFontTx/>
              <a:buNone/>
              <a:defRPr sz="1200" b="0" i="0">
                <a:latin typeface="Community Light" panose="02000303040000020003" pitchFamily="2" charset="0"/>
              </a:defRPr>
            </a:lvl1pPr>
          </a:lstStyle>
          <a:p>
            <a:r>
              <a:rPr lang="en-US" dirty="0"/>
              <a:t>Drag and drop one image here</a:t>
            </a:r>
          </a:p>
        </p:txBody>
      </p:sp>
      <p:sp>
        <p:nvSpPr>
          <p:cNvPr id="25" name="Picture Placeholder 19">
            <a:extLst>
              <a:ext uri="{FF2B5EF4-FFF2-40B4-BE49-F238E27FC236}">
                <a16:creationId xmlns:a16="http://schemas.microsoft.com/office/drawing/2014/main" id="{F1AD9C98-DCA8-C84A-B720-3F181FF74097}"/>
              </a:ext>
              <a:ext uri="{C183D7F6-B498-43B3-948B-1728B52AA6E4}">
                <adec:decorative xmlns:adec="http://schemas.microsoft.com/office/drawing/2017/decorative" val="1"/>
              </a:ext>
            </a:extLst>
          </p:cNvPr>
          <p:cNvSpPr>
            <a:spLocks noGrp="1"/>
          </p:cNvSpPr>
          <p:nvPr>
            <p:ph type="pic" sz="quarter" idx="11" hasCustomPrompt="1"/>
          </p:nvPr>
        </p:nvSpPr>
        <p:spPr>
          <a:xfrm>
            <a:off x="7216937" y="409355"/>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26" name="Picture Placeholder 19">
            <a:extLst>
              <a:ext uri="{FF2B5EF4-FFF2-40B4-BE49-F238E27FC236}">
                <a16:creationId xmlns:a16="http://schemas.microsoft.com/office/drawing/2014/main" id="{568040CF-1E94-6842-9194-713C2B4BDA82}"/>
              </a:ext>
              <a:ext uri="{C183D7F6-B498-43B3-948B-1728B52AA6E4}">
                <adec:decorative xmlns:adec="http://schemas.microsoft.com/office/drawing/2017/decorative" val="1"/>
              </a:ext>
            </a:extLst>
          </p:cNvPr>
          <p:cNvSpPr>
            <a:spLocks noGrp="1"/>
          </p:cNvSpPr>
          <p:nvPr>
            <p:ph type="pic" sz="quarter" idx="12" hasCustomPrompt="1"/>
          </p:nvPr>
        </p:nvSpPr>
        <p:spPr>
          <a:xfrm>
            <a:off x="9289363" y="409355"/>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28" name="Picture Placeholder 19">
            <a:extLst>
              <a:ext uri="{FF2B5EF4-FFF2-40B4-BE49-F238E27FC236}">
                <a16:creationId xmlns:a16="http://schemas.microsoft.com/office/drawing/2014/main" id="{5CD8E3D7-A3EC-7B42-8FFA-3C4BF3773423}"/>
              </a:ext>
              <a:ext uri="{C183D7F6-B498-43B3-948B-1728B52AA6E4}">
                <adec:decorative xmlns:adec="http://schemas.microsoft.com/office/drawing/2017/decorative" val="1"/>
              </a:ext>
            </a:extLst>
          </p:cNvPr>
          <p:cNvSpPr>
            <a:spLocks noGrp="1"/>
          </p:cNvSpPr>
          <p:nvPr>
            <p:ph type="pic" sz="quarter" idx="14" hasCustomPrompt="1"/>
          </p:nvPr>
        </p:nvSpPr>
        <p:spPr>
          <a:xfrm>
            <a:off x="5155141" y="2463211"/>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29" name="Picture Placeholder 19">
            <a:extLst>
              <a:ext uri="{FF2B5EF4-FFF2-40B4-BE49-F238E27FC236}">
                <a16:creationId xmlns:a16="http://schemas.microsoft.com/office/drawing/2014/main" id="{9077D294-559B-EE48-B80E-3C207D36CE07}"/>
              </a:ext>
              <a:ext uri="{C183D7F6-B498-43B3-948B-1728B52AA6E4}">
                <adec:decorative xmlns:adec="http://schemas.microsoft.com/office/drawing/2017/decorative" val="1"/>
              </a:ext>
            </a:extLst>
          </p:cNvPr>
          <p:cNvSpPr>
            <a:spLocks noGrp="1"/>
          </p:cNvSpPr>
          <p:nvPr>
            <p:ph type="pic" sz="quarter" idx="15" hasCustomPrompt="1"/>
          </p:nvPr>
        </p:nvSpPr>
        <p:spPr>
          <a:xfrm>
            <a:off x="7227568" y="2463211"/>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30" name="Picture Placeholder 19">
            <a:extLst>
              <a:ext uri="{FF2B5EF4-FFF2-40B4-BE49-F238E27FC236}">
                <a16:creationId xmlns:a16="http://schemas.microsoft.com/office/drawing/2014/main" id="{7CFB663F-34ED-C64A-A8CE-0B95B2C20E03}"/>
              </a:ext>
              <a:ext uri="{C183D7F6-B498-43B3-948B-1728B52AA6E4}">
                <adec:decorative xmlns:adec="http://schemas.microsoft.com/office/drawing/2017/decorative" val="1"/>
              </a:ext>
            </a:extLst>
          </p:cNvPr>
          <p:cNvSpPr>
            <a:spLocks noGrp="1"/>
          </p:cNvSpPr>
          <p:nvPr>
            <p:ph type="pic" sz="quarter" idx="16" hasCustomPrompt="1"/>
          </p:nvPr>
        </p:nvSpPr>
        <p:spPr>
          <a:xfrm>
            <a:off x="9299995" y="2463211"/>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32" name="Picture Placeholder 19">
            <a:extLst>
              <a:ext uri="{FF2B5EF4-FFF2-40B4-BE49-F238E27FC236}">
                <a16:creationId xmlns:a16="http://schemas.microsoft.com/office/drawing/2014/main" id="{9D778AF7-79A7-6346-8335-4035E51FB8C0}"/>
              </a:ext>
              <a:ext uri="{C183D7F6-B498-43B3-948B-1728B52AA6E4}">
                <adec:decorative xmlns:adec="http://schemas.microsoft.com/office/drawing/2017/decorative" val="1"/>
              </a:ext>
            </a:extLst>
          </p:cNvPr>
          <p:cNvSpPr>
            <a:spLocks noGrp="1"/>
          </p:cNvSpPr>
          <p:nvPr>
            <p:ph type="pic" sz="quarter" idx="18" hasCustomPrompt="1"/>
          </p:nvPr>
        </p:nvSpPr>
        <p:spPr>
          <a:xfrm>
            <a:off x="5155141" y="4527699"/>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33" name="Picture Placeholder 19">
            <a:extLst>
              <a:ext uri="{FF2B5EF4-FFF2-40B4-BE49-F238E27FC236}">
                <a16:creationId xmlns:a16="http://schemas.microsoft.com/office/drawing/2014/main" id="{0A9DA65B-9544-AE45-9166-7D9FC65DE068}"/>
              </a:ext>
              <a:ext uri="{C183D7F6-B498-43B3-948B-1728B52AA6E4}">
                <adec:decorative xmlns:adec="http://schemas.microsoft.com/office/drawing/2017/decorative" val="1"/>
              </a:ext>
            </a:extLst>
          </p:cNvPr>
          <p:cNvSpPr>
            <a:spLocks noGrp="1"/>
          </p:cNvSpPr>
          <p:nvPr>
            <p:ph type="pic" sz="quarter" idx="19" hasCustomPrompt="1"/>
          </p:nvPr>
        </p:nvSpPr>
        <p:spPr>
          <a:xfrm>
            <a:off x="7227568" y="4527699"/>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34" name="Picture Placeholder 19">
            <a:extLst>
              <a:ext uri="{FF2B5EF4-FFF2-40B4-BE49-F238E27FC236}">
                <a16:creationId xmlns:a16="http://schemas.microsoft.com/office/drawing/2014/main" id="{FC0E6548-EB08-4142-8A9B-27A5F75362AE}"/>
              </a:ext>
              <a:ext uri="{C183D7F6-B498-43B3-948B-1728B52AA6E4}">
                <adec:decorative xmlns:adec="http://schemas.microsoft.com/office/drawing/2017/decorative" val="1"/>
              </a:ext>
            </a:extLst>
          </p:cNvPr>
          <p:cNvSpPr>
            <a:spLocks noGrp="1"/>
          </p:cNvSpPr>
          <p:nvPr>
            <p:ph type="pic" sz="quarter" idx="20" hasCustomPrompt="1"/>
          </p:nvPr>
        </p:nvSpPr>
        <p:spPr>
          <a:xfrm>
            <a:off x="9299995" y="4527699"/>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17" name="Picture Placeholder 19">
            <a:extLst>
              <a:ext uri="{FF2B5EF4-FFF2-40B4-BE49-F238E27FC236}">
                <a16:creationId xmlns:a16="http://schemas.microsoft.com/office/drawing/2014/main" id="{7368C22A-B933-2040-A743-B1ABE25C6B17}"/>
              </a:ext>
              <a:ext uri="{C183D7F6-B498-43B3-948B-1728B52AA6E4}">
                <adec:decorative xmlns:adec="http://schemas.microsoft.com/office/drawing/2017/decorative" val="1"/>
              </a:ext>
            </a:extLst>
          </p:cNvPr>
          <p:cNvSpPr>
            <a:spLocks noGrp="1"/>
          </p:cNvSpPr>
          <p:nvPr>
            <p:ph type="pic" sz="quarter" idx="22" hasCustomPrompt="1"/>
          </p:nvPr>
        </p:nvSpPr>
        <p:spPr>
          <a:xfrm>
            <a:off x="3078133" y="409355"/>
            <a:ext cx="1881717" cy="1883664"/>
          </a:xfrm>
          <a:pattFill prst="wdUpDiag">
            <a:fgClr>
              <a:srgbClr val="FADFD9"/>
            </a:fgClr>
            <a:bgClr>
              <a:schemeClr val="bg1"/>
            </a:bgClr>
          </a:pattFill>
        </p:spPr>
        <p:txBody>
          <a:bodyPr lIns="457200" rIns="457200" anchor="ctr" anchorCtr="0">
            <a:normAutofit/>
          </a:bodyPr>
          <a:lstStyle>
            <a:lvl1pPr marL="0" indent="0" algn="l">
              <a:buFontTx/>
              <a:buNone/>
              <a:defRPr sz="1200" b="0" i="0">
                <a:latin typeface="Community Light" panose="02000303040000020003" pitchFamily="2" charset="0"/>
              </a:defRPr>
            </a:lvl1pPr>
          </a:lstStyle>
          <a:p>
            <a:r>
              <a:rPr lang="en-US" dirty="0"/>
              <a:t>Drag and drop one image here</a:t>
            </a:r>
          </a:p>
        </p:txBody>
      </p:sp>
      <p:sp>
        <p:nvSpPr>
          <p:cNvPr id="18" name="Picture Placeholder 19">
            <a:extLst>
              <a:ext uri="{FF2B5EF4-FFF2-40B4-BE49-F238E27FC236}">
                <a16:creationId xmlns:a16="http://schemas.microsoft.com/office/drawing/2014/main" id="{14B9BC06-21C4-B84D-8294-B620C366C780}"/>
              </a:ext>
              <a:ext uri="{C183D7F6-B498-43B3-948B-1728B52AA6E4}">
                <adec:decorative xmlns:adec="http://schemas.microsoft.com/office/drawing/2017/decorative" val="1"/>
              </a:ext>
            </a:extLst>
          </p:cNvPr>
          <p:cNvSpPr>
            <a:spLocks noGrp="1"/>
          </p:cNvSpPr>
          <p:nvPr>
            <p:ph type="pic" sz="quarter" idx="23" hasCustomPrompt="1"/>
          </p:nvPr>
        </p:nvSpPr>
        <p:spPr>
          <a:xfrm>
            <a:off x="3078133" y="2463211"/>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19" name="Picture Placeholder 19">
            <a:extLst>
              <a:ext uri="{FF2B5EF4-FFF2-40B4-BE49-F238E27FC236}">
                <a16:creationId xmlns:a16="http://schemas.microsoft.com/office/drawing/2014/main" id="{2AF22B1A-C6B9-9C46-9757-0BAA83AFA991}"/>
              </a:ext>
              <a:ext uri="{C183D7F6-B498-43B3-948B-1728B52AA6E4}">
                <adec:decorative xmlns:adec="http://schemas.microsoft.com/office/drawing/2017/decorative" val="1"/>
              </a:ext>
            </a:extLst>
          </p:cNvPr>
          <p:cNvSpPr>
            <a:spLocks noGrp="1"/>
          </p:cNvSpPr>
          <p:nvPr>
            <p:ph type="pic" sz="quarter" idx="24" hasCustomPrompt="1"/>
          </p:nvPr>
        </p:nvSpPr>
        <p:spPr>
          <a:xfrm>
            <a:off x="3078133" y="4527699"/>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20" name="Picture Placeholder 19">
            <a:extLst>
              <a:ext uri="{FF2B5EF4-FFF2-40B4-BE49-F238E27FC236}">
                <a16:creationId xmlns:a16="http://schemas.microsoft.com/office/drawing/2014/main" id="{D751C339-972F-5247-ACA6-DDD143C64918}"/>
              </a:ext>
              <a:ext uri="{C183D7F6-B498-43B3-948B-1728B52AA6E4}">
                <adec:decorative xmlns:adec="http://schemas.microsoft.com/office/drawing/2017/decorative" val="1"/>
              </a:ext>
            </a:extLst>
          </p:cNvPr>
          <p:cNvSpPr>
            <a:spLocks noGrp="1"/>
          </p:cNvSpPr>
          <p:nvPr>
            <p:ph type="pic" sz="quarter" idx="25" hasCustomPrompt="1"/>
          </p:nvPr>
        </p:nvSpPr>
        <p:spPr>
          <a:xfrm>
            <a:off x="1011062" y="409355"/>
            <a:ext cx="1881717" cy="1883664"/>
          </a:xfrm>
          <a:pattFill prst="wdUpDiag">
            <a:fgClr>
              <a:srgbClr val="FADFD9"/>
            </a:fgClr>
            <a:bgClr>
              <a:schemeClr val="bg1"/>
            </a:bgClr>
          </a:pattFill>
        </p:spPr>
        <p:txBody>
          <a:bodyPr lIns="457200" rIns="457200" anchor="ctr" anchorCtr="0">
            <a:normAutofit/>
          </a:bodyPr>
          <a:lstStyle>
            <a:lvl1pPr marL="0" indent="0" algn="l">
              <a:buFontTx/>
              <a:buNone/>
              <a:defRPr sz="1200" b="0" i="0">
                <a:latin typeface="Community Light" panose="02000303040000020003" pitchFamily="2" charset="0"/>
              </a:defRPr>
            </a:lvl1pPr>
          </a:lstStyle>
          <a:p>
            <a:r>
              <a:rPr lang="en-US" dirty="0"/>
              <a:t>Drag and drop one image here</a:t>
            </a:r>
          </a:p>
        </p:txBody>
      </p:sp>
      <p:sp>
        <p:nvSpPr>
          <p:cNvPr id="21" name="Picture Placeholder 19">
            <a:extLst>
              <a:ext uri="{FF2B5EF4-FFF2-40B4-BE49-F238E27FC236}">
                <a16:creationId xmlns:a16="http://schemas.microsoft.com/office/drawing/2014/main" id="{2F27F18E-F4EE-0548-86FB-66189F53208E}"/>
              </a:ext>
              <a:ext uri="{C183D7F6-B498-43B3-948B-1728B52AA6E4}">
                <adec:decorative xmlns:adec="http://schemas.microsoft.com/office/drawing/2017/decorative" val="1"/>
              </a:ext>
            </a:extLst>
          </p:cNvPr>
          <p:cNvSpPr>
            <a:spLocks noGrp="1"/>
          </p:cNvSpPr>
          <p:nvPr>
            <p:ph type="pic" sz="quarter" idx="26" hasCustomPrompt="1"/>
          </p:nvPr>
        </p:nvSpPr>
        <p:spPr>
          <a:xfrm>
            <a:off x="1011062" y="2463211"/>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22" name="Picture Placeholder 19">
            <a:extLst>
              <a:ext uri="{FF2B5EF4-FFF2-40B4-BE49-F238E27FC236}">
                <a16:creationId xmlns:a16="http://schemas.microsoft.com/office/drawing/2014/main" id="{356C95AD-6028-044D-BF59-58F542B84141}"/>
              </a:ext>
              <a:ext uri="{C183D7F6-B498-43B3-948B-1728B52AA6E4}">
                <adec:decorative xmlns:adec="http://schemas.microsoft.com/office/drawing/2017/decorative" val="1"/>
              </a:ext>
            </a:extLst>
          </p:cNvPr>
          <p:cNvSpPr>
            <a:spLocks noGrp="1"/>
          </p:cNvSpPr>
          <p:nvPr>
            <p:ph type="pic" sz="quarter" idx="27" hasCustomPrompt="1"/>
          </p:nvPr>
        </p:nvSpPr>
        <p:spPr>
          <a:xfrm>
            <a:off x="1011062" y="4527699"/>
            <a:ext cx="1881717" cy="1883664"/>
          </a:xfrm>
          <a:pattFill prst="wdUpDiag">
            <a:fgClr>
              <a:srgbClr val="FADFD9"/>
            </a:fgClr>
            <a:bgClr>
              <a:schemeClr val="bg1"/>
            </a:bgClr>
          </a:pattFill>
        </p:spPr>
        <p:txBody>
          <a:bodyPr lIns="457200" rIns="457200" anchor="ctr" anchorCtr="0">
            <a:normAutofit/>
          </a:bodyPr>
          <a:lstStyle>
            <a:lvl1pPr marL="0" marR="0" indent="0" algn="l" defTabSz="914217" rtl="0" eaLnBrk="1" fontAlgn="auto" latinLnBrk="0" hangingPunct="1">
              <a:lnSpc>
                <a:spcPct val="90000"/>
              </a:lnSpc>
              <a:spcBef>
                <a:spcPts val="1000"/>
              </a:spcBef>
              <a:spcAft>
                <a:spcPts val="0"/>
              </a:spcAft>
              <a:buClrTx/>
              <a:buSzTx/>
              <a:buFontTx/>
              <a:buNone/>
              <a:tabLst/>
              <a:defRPr sz="1200" b="0" i="0">
                <a:latin typeface="Community Light" panose="02000303040000020003" pitchFamily="2" charset="0"/>
              </a:defRPr>
            </a:lvl1pPr>
          </a:lstStyle>
          <a:p>
            <a:r>
              <a:rPr lang="en-US" dirty="0"/>
              <a:t>Drag and drop one image here</a:t>
            </a:r>
          </a:p>
        </p:txBody>
      </p:sp>
      <p:sp>
        <p:nvSpPr>
          <p:cNvPr id="23" name="Folded Corner 22">
            <a:extLst>
              <a:ext uri="{FF2B5EF4-FFF2-40B4-BE49-F238E27FC236}">
                <a16:creationId xmlns:a16="http://schemas.microsoft.com/office/drawing/2014/main" id="{E330D75C-EA47-D449-93EA-83D641C83821}"/>
              </a:ext>
              <a:ext uri="{C183D7F6-B498-43B3-948B-1728B52AA6E4}">
                <adec:decorative xmlns:adec="http://schemas.microsoft.com/office/drawing/2017/decorative" val="1"/>
              </a:ext>
            </a:extLst>
          </p:cNvPr>
          <p:cNvSpPr/>
          <p:nvPr userDrawn="1"/>
        </p:nvSpPr>
        <p:spPr>
          <a:xfrm>
            <a:off x="18109" y="-1181100"/>
            <a:ext cx="6248380" cy="905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show a grid of images such as headshots or categories.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2686704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ircle image collage">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1814E18F-DEAD-3440-89FF-ED77D4973F31}"/>
              </a:ext>
              <a:ext uri="{C183D7F6-B498-43B3-948B-1728B52AA6E4}">
                <adec:decorative xmlns:adec="http://schemas.microsoft.com/office/drawing/2017/decorative" val="1"/>
              </a:ext>
            </a:extLst>
          </p:cNvPr>
          <p:cNvSpPr>
            <a:spLocks noGrp="1"/>
          </p:cNvSpPr>
          <p:nvPr>
            <p:ph type="pic" sz="quarter" idx="10" hasCustomPrompt="1"/>
          </p:nvPr>
        </p:nvSpPr>
        <p:spPr>
          <a:xfrm>
            <a:off x="3011507" y="394808"/>
            <a:ext cx="1732562" cy="1732788"/>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1200" b="0"/>
            </a:lvl1pPr>
          </a:lstStyle>
          <a:p>
            <a:r>
              <a:rPr lang="en-US" dirty="0"/>
              <a:t>Drag and drop one image here</a:t>
            </a:r>
          </a:p>
        </p:txBody>
      </p:sp>
      <p:sp>
        <p:nvSpPr>
          <p:cNvPr id="22" name="Picture Placeholder 18">
            <a:extLst>
              <a:ext uri="{FF2B5EF4-FFF2-40B4-BE49-F238E27FC236}">
                <a16:creationId xmlns:a16="http://schemas.microsoft.com/office/drawing/2014/main" id="{8184F7FF-79C2-8E43-A182-46AD7E6BA6BC}"/>
              </a:ext>
              <a:ext uri="{C183D7F6-B498-43B3-948B-1728B52AA6E4}">
                <adec:decorative xmlns:adec="http://schemas.microsoft.com/office/drawing/2017/decorative" val="1"/>
              </a:ext>
            </a:extLst>
          </p:cNvPr>
          <p:cNvSpPr>
            <a:spLocks noGrp="1"/>
          </p:cNvSpPr>
          <p:nvPr>
            <p:ph type="pic" sz="quarter" idx="11" hasCustomPrompt="1"/>
          </p:nvPr>
        </p:nvSpPr>
        <p:spPr>
          <a:xfrm>
            <a:off x="5189126" y="394808"/>
            <a:ext cx="1732562" cy="1732788"/>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1200" b="0"/>
            </a:lvl1pPr>
          </a:lstStyle>
          <a:p>
            <a:r>
              <a:rPr lang="en-US" dirty="0"/>
              <a:t>Drag and drop one image here</a:t>
            </a:r>
          </a:p>
        </p:txBody>
      </p:sp>
      <p:sp>
        <p:nvSpPr>
          <p:cNvPr id="24" name="Picture Placeholder 18">
            <a:extLst>
              <a:ext uri="{FF2B5EF4-FFF2-40B4-BE49-F238E27FC236}">
                <a16:creationId xmlns:a16="http://schemas.microsoft.com/office/drawing/2014/main" id="{3E1BD2F4-8C87-3B4B-8A7E-5586669982C8}"/>
              </a:ext>
              <a:ext uri="{C183D7F6-B498-43B3-948B-1728B52AA6E4}">
                <adec:decorative xmlns:adec="http://schemas.microsoft.com/office/drawing/2017/decorative" val="1"/>
              </a:ext>
            </a:extLst>
          </p:cNvPr>
          <p:cNvSpPr>
            <a:spLocks noGrp="1"/>
          </p:cNvSpPr>
          <p:nvPr>
            <p:ph type="pic" sz="quarter" idx="12" hasCustomPrompt="1"/>
          </p:nvPr>
        </p:nvSpPr>
        <p:spPr>
          <a:xfrm>
            <a:off x="7366744" y="394808"/>
            <a:ext cx="1732562" cy="1732788"/>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1200" b="0"/>
            </a:lvl1pPr>
          </a:lstStyle>
          <a:p>
            <a:r>
              <a:rPr lang="en-US" dirty="0"/>
              <a:t>Drag and drop one image here</a:t>
            </a:r>
          </a:p>
        </p:txBody>
      </p:sp>
      <p:sp>
        <p:nvSpPr>
          <p:cNvPr id="26" name="Picture Placeholder 18">
            <a:extLst>
              <a:ext uri="{FF2B5EF4-FFF2-40B4-BE49-F238E27FC236}">
                <a16:creationId xmlns:a16="http://schemas.microsoft.com/office/drawing/2014/main" id="{B3556D9A-278E-3349-9F00-450772CE18F2}"/>
              </a:ext>
              <a:ext uri="{C183D7F6-B498-43B3-948B-1728B52AA6E4}">
                <adec:decorative xmlns:adec="http://schemas.microsoft.com/office/drawing/2017/decorative" val="1"/>
              </a:ext>
            </a:extLst>
          </p:cNvPr>
          <p:cNvSpPr>
            <a:spLocks noGrp="1"/>
          </p:cNvSpPr>
          <p:nvPr>
            <p:ph type="pic" sz="quarter" idx="13" hasCustomPrompt="1"/>
          </p:nvPr>
        </p:nvSpPr>
        <p:spPr>
          <a:xfrm>
            <a:off x="9544363" y="394808"/>
            <a:ext cx="1732562" cy="1732788"/>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1200" b="0"/>
            </a:lvl1pPr>
          </a:lstStyle>
          <a:p>
            <a:r>
              <a:rPr lang="en-US" dirty="0"/>
              <a:t>Drag and drop one image here</a:t>
            </a:r>
          </a:p>
        </p:txBody>
      </p:sp>
      <p:sp>
        <p:nvSpPr>
          <p:cNvPr id="31" name="Picture Placeholder 18">
            <a:extLst>
              <a:ext uri="{FF2B5EF4-FFF2-40B4-BE49-F238E27FC236}">
                <a16:creationId xmlns:a16="http://schemas.microsoft.com/office/drawing/2014/main" id="{AE4D50C5-8010-B641-B54C-AF2A8B059E76}"/>
              </a:ext>
              <a:ext uri="{C183D7F6-B498-43B3-948B-1728B52AA6E4}">
                <adec:decorative xmlns:adec="http://schemas.microsoft.com/office/drawing/2017/decorative" val="1"/>
              </a:ext>
            </a:extLst>
          </p:cNvPr>
          <p:cNvSpPr>
            <a:spLocks noGrp="1"/>
          </p:cNvSpPr>
          <p:nvPr>
            <p:ph type="pic" sz="quarter" idx="14" hasCustomPrompt="1"/>
          </p:nvPr>
        </p:nvSpPr>
        <p:spPr>
          <a:xfrm>
            <a:off x="3011507" y="2544357"/>
            <a:ext cx="1732562" cy="1732788"/>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1200" b="0"/>
            </a:lvl1pPr>
          </a:lstStyle>
          <a:p>
            <a:r>
              <a:rPr lang="en-US" dirty="0"/>
              <a:t>Drag and drop one image here</a:t>
            </a:r>
          </a:p>
        </p:txBody>
      </p:sp>
      <p:sp>
        <p:nvSpPr>
          <p:cNvPr id="32" name="Picture Placeholder 18">
            <a:extLst>
              <a:ext uri="{FF2B5EF4-FFF2-40B4-BE49-F238E27FC236}">
                <a16:creationId xmlns:a16="http://schemas.microsoft.com/office/drawing/2014/main" id="{29414DEF-3FA1-6E41-BD50-FDE868196257}"/>
              </a:ext>
              <a:ext uri="{C183D7F6-B498-43B3-948B-1728B52AA6E4}">
                <adec:decorative xmlns:adec="http://schemas.microsoft.com/office/drawing/2017/decorative" val="1"/>
              </a:ext>
            </a:extLst>
          </p:cNvPr>
          <p:cNvSpPr>
            <a:spLocks noGrp="1"/>
          </p:cNvSpPr>
          <p:nvPr>
            <p:ph type="pic" sz="quarter" idx="15" hasCustomPrompt="1"/>
          </p:nvPr>
        </p:nvSpPr>
        <p:spPr>
          <a:xfrm>
            <a:off x="5189126" y="2544357"/>
            <a:ext cx="1732562" cy="1732788"/>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1200" b="0"/>
            </a:lvl1pPr>
          </a:lstStyle>
          <a:p>
            <a:r>
              <a:rPr lang="en-US" dirty="0"/>
              <a:t>Drag and drop one image here</a:t>
            </a:r>
          </a:p>
        </p:txBody>
      </p:sp>
      <p:sp>
        <p:nvSpPr>
          <p:cNvPr id="33" name="Picture Placeholder 18">
            <a:extLst>
              <a:ext uri="{FF2B5EF4-FFF2-40B4-BE49-F238E27FC236}">
                <a16:creationId xmlns:a16="http://schemas.microsoft.com/office/drawing/2014/main" id="{49CD13AE-1240-3443-AA7F-31D381E7AB3E}"/>
              </a:ext>
              <a:ext uri="{C183D7F6-B498-43B3-948B-1728B52AA6E4}">
                <adec:decorative xmlns:adec="http://schemas.microsoft.com/office/drawing/2017/decorative" val="1"/>
              </a:ext>
            </a:extLst>
          </p:cNvPr>
          <p:cNvSpPr>
            <a:spLocks noGrp="1"/>
          </p:cNvSpPr>
          <p:nvPr>
            <p:ph type="pic" sz="quarter" idx="16" hasCustomPrompt="1"/>
          </p:nvPr>
        </p:nvSpPr>
        <p:spPr>
          <a:xfrm>
            <a:off x="7366744" y="2544357"/>
            <a:ext cx="1732562" cy="1732788"/>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1200" b="0"/>
            </a:lvl1pPr>
          </a:lstStyle>
          <a:p>
            <a:r>
              <a:rPr lang="en-US" dirty="0"/>
              <a:t>Drag and drop one image here</a:t>
            </a:r>
          </a:p>
        </p:txBody>
      </p:sp>
      <p:sp>
        <p:nvSpPr>
          <p:cNvPr id="34" name="Picture Placeholder 18">
            <a:extLst>
              <a:ext uri="{FF2B5EF4-FFF2-40B4-BE49-F238E27FC236}">
                <a16:creationId xmlns:a16="http://schemas.microsoft.com/office/drawing/2014/main" id="{B3D4F6EC-C061-444C-B04A-2AC7640B365F}"/>
              </a:ext>
              <a:ext uri="{C183D7F6-B498-43B3-948B-1728B52AA6E4}">
                <adec:decorative xmlns:adec="http://schemas.microsoft.com/office/drawing/2017/decorative" val="1"/>
              </a:ext>
            </a:extLst>
          </p:cNvPr>
          <p:cNvSpPr>
            <a:spLocks noGrp="1"/>
          </p:cNvSpPr>
          <p:nvPr>
            <p:ph type="pic" sz="quarter" idx="17" hasCustomPrompt="1"/>
          </p:nvPr>
        </p:nvSpPr>
        <p:spPr>
          <a:xfrm>
            <a:off x="9544363" y="2544357"/>
            <a:ext cx="1732562" cy="1732788"/>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1200" b="0"/>
            </a:lvl1pPr>
          </a:lstStyle>
          <a:p>
            <a:r>
              <a:rPr lang="en-US" dirty="0"/>
              <a:t>Drag and drop one image here</a:t>
            </a:r>
          </a:p>
        </p:txBody>
      </p:sp>
      <p:sp>
        <p:nvSpPr>
          <p:cNvPr id="39" name="Picture Placeholder 18">
            <a:extLst>
              <a:ext uri="{FF2B5EF4-FFF2-40B4-BE49-F238E27FC236}">
                <a16:creationId xmlns:a16="http://schemas.microsoft.com/office/drawing/2014/main" id="{60683886-D1ED-2040-A0F6-A2D3F45B00F4}"/>
              </a:ext>
              <a:ext uri="{C183D7F6-B498-43B3-948B-1728B52AA6E4}">
                <adec:decorative xmlns:adec="http://schemas.microsoft.com/office/drawing/2017/decorative" val="1"/>
              </a:ext>
            </a:extLst>
          </p:cNvPr>
          <p:cNvSpPr>
            <a:spLocks noGrp="1"/>
          </p:cNvSpPr>
          <p:nvPr>
            <p:ph type="pic" sz="quarter" idx="18" hasCustomPrompt="1"/>
          </p:nvPr>
        </p:nvSpPr>
        <p:spPr>
          <a:xfrm>
            <a:off x="3011507" y="4683273"/>
            <a:ext cx="1732562" cy="1732788"/>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1200" b="0"/>
            </a:lvl1pPr>
          </a:lstStyle>
          <a:p>
            <a:r>
              <a:rPr lang="en-US" dirty="0"/>
              <a:t>Drag and drop one image here</a:t>
            </a:r>
          </a:p>
        </p:txBody>
      </p:sp>
      <p:sp>
        <p:nvSpPr>
          <p:cNvPr id="40" name="Picture Placeholder 18">
            <a:extLst>
              <a:ext uri="{FF2B5EF4-FFF2-40B4-BE49-F238E27FC236}">
                <a16:creationId xmlns:a16="http://schemas.microsoft.com/office/drawing/2014/main" id="{BA9ECCE1-D72E-9142-A6C8-8E44D2E481FA}"/>
              </a:ext>
              <a:ext uri="{C183D7F6-B498-43B3-948B-1728B52AA6E4}">
                <adec:decorative xmlns:adec="http://schemas.microsoft.com/office/drawing/2017/decorative" val="1"/>
              </a:ext>
            </a:extLst>
          </p:cNvPr>
          <p:cNvSpPr>
            <a:spLocks noGrp="1"/>
          </p:cNvSpPr>
          <p:nvPr>
            <p:ph type="pic" sz="quarter" idx="19" hasCustomPrompt="1"/>
          </p:nvPr>
        </p:nvSpPr>
        <p:spPr>
          <a:xfrm>
            <a:off x="5189126" y="4683273"/>
            <a:ext cx="1732562" cy="1732788"/>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1200" b="0"/>
            </a:lvl1pPr>
          </a:lstStyle>
          <a:p>
            <a:r>
              <a:rPr lang="en-US" dirty="0"/>
              <a:t>Drag and drop one image here</a:t>
            </a:r>
          </a:p>
        </p:txBody>
      </p:sp>
      <p:sp>
        <p:nvSpPr>
          <p:cNvPr id="41" name="Picture Placeholder 18">
            <a:extLst>
              <a:ext uri="{FF2B5EF4-FFF2-40B4-BE49-F238E27FC236}">
                <a16:creationId xmlns:a16="http://schemas.microsoft.com/office/drawing/2014/main" id="{8698A784-4FA1-1E42-88CE-84F83EB0278D}"/>
              </a:ext>
              <a:ext uri="{C183D7F6-B498-43B3-948B-1728B52AA6E4}">
                <adec:decorative xmlns:adec="http://schemas.microsoft.com/office/drawing/2017/decorative" val="1"/>
              </a:ext>
            </a:extLst>
          </p:cNvPr>
          <p:cNvSpPr>
            <a:spLocks noGrp="1"/>
          </p:cNvSpPr>
          <p:nvPr>
            <p:ph type="pic" sz="quarter" idx="20" hasCustomPrompt="1"/>
          </p:nvPr>
        </p:nvSpPr>
        <p:spPr>
          <a:xfrm>
            <a:off x="7366744" y="4683273"/>
            <a:ext cx="1732562" cy="1732788"/>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1200" b="0"/>
            </a:lvl1pPr>
          </a:lstStyle>
          <a:p>
            <a:r>
              <a:rPr lang="en-US" dirty="0"/>
              <a:t>Drag and drop one image here</a:t>
            </a:r>
          </a:p>
        </p:txBody>
      </p:sp>
      <p:sp>
        <p:nvSpPr>
          <p:cNvPr id="42" name="Picture Placeholder 18">
            <a:extLst>
              <a:ext uri="{FF2B5EF4-FFF2-40B4-BE49-F238E27FC236}">
                <a16:creationId xmlns:a16="http://schemas.microsoft.com/office/drawing/2014/main" id="{B71F79FD-2BF6-6447-B86B-3DDB17D64BFD}"/>
              </a:ext>
              <a:ext uri="{C183D7F6-B498-43B3-948B-1728B52AA6E4}">
                <adec:decorative xmlns:adec="http://schemas.microsoft.com/office/drawing/2017/decorative" val="1"/>
              </a:ext>
            </a:extLst>
          </p:cNvPr>
          <p:cNvSpPr>
            <a:spLocks noGrp="1"/>
          </p:cNvSpPr>
          <p:nvPr>
            <p:ph type="pic" sz="quarter" idx="21" hasCustomPrompt="1"/>
          </p:nvPr>
        </p:nvSpPr>
        <p:spPr>
          <a:xfrm>
            <a:off x="9544363" y="4683273"/>
            <a:ext cx="1732562" cy="1732788"/>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1200" b="0"/>
            </a:lvl1pPr>
          </a:lstStyle>
          <a:p>
            <a:r>
              <a:rPr lang="en-US" dirty="0"/>
              <a:t>Drag and drop one image here</a:t>
            </a:r>
          </a:p>
        </p:txBody>
      </p:sp>
      <p:sp>
        <p:nvSpPr>
          <p:cNvPr id="14" name="Picture Placeholder 18">
            <a:extLst>
              <a:ext uri="{FF2B5EF4-FFF2-40B4-BE49-F238E27FC236}">
                <a16:creationId xmlns:a16="http://schemas.microsoft.com/office/drawing/2014/main" id="{4B60D680-7F88-3F47-9606-C2BCB07795FB}"/>
              </a:ext>
              <a:ext uri="{C183D7F6-B498-43B3-948B-1728B52AA6E4}">
                <adec:decorative xmlns:adec="http://schemas.microsoft.com/office/drawing/2017/decorative" val="1"/>
              </a:ext>
            </a:extLst>
          </p:cNvPr>
          <p:cNvSpPr>
            <a:spLocks noGrp="1"/>
          </p:cNvSpPr>
          <p:nvPr>
            <p:ph type="pic" sz="quarter" idx="22" hasCustomPrompt="1"/>
          </p:nvPr>
        </p:nvSpPr>
        <p:spPr>
          <a:xfrm>
            <a:off x="859793" y="394808"/>
            <a:ext cx="1732562" cy="1732788"/>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1200" b="0"/>
            </a:lvl1pPr>
          </a:lstStyle>
          <a:p>
            <a:r>
              <a:rPr lang="en-US" dirty="0"/>
              <a:t>Drag and drop one image here</a:t>
            </a:r>
          </a:p>
        </p:txBody>
      </p:sp>
      <p:sp>
        <p:nvSpPr>
          <p:cNvPr id="15" name="Picture Placeholder 18">
            <a:extLst>
              <a:ext uri="{FF2B5EF4-FFF2-40B4-BE49-F238E27FC236}">
                <a16:creationId xmlns:a16="http://schemas.microsoft.com/office/drawing/2014/main" id="{DC232A2A-3909-B44F-8FF1-A60519ED1ADA}"/>
              </a:ext>
              <a:ext uri="{C183D7F6-B498-43B3-948B-1728B52AA6E4}">
                <adec:decorative xmlns:adec="http://schemas.microsoft.com/office/drawing/2017/decorative" val="1"/>
              </a:ext>
            </a:extLst>
          </p:cNvPr>
          <p:cNvSpPr>
            <a:spLocks noGrp="1"/>
          </p:cNvSpPr>
          <p:nvPr>
            <p:ph type="pic" sz="quarter" idx="23" hasCustomPrompt="1"/>
          </p:nvPr>
        </p:nvSpPr>
        <p:spPr>
          <a:xfrm>
            <a:off x="859793" y="2544357"/>
            <a:ext cx="1732562" cy="1732788"/>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1200" b="0"/>
            </a:lvl1pPr>
          </a:lstStyle>
          <a:p>
            <a:r>
              <a:rPr lang="en-US" dirty="0"/>
              <a:t>Drag and drop one image here</a:t>
            </a:r>
          </a:p>
        </p:txBody>
      </p:sp>
      <p:sp>
        <p:nvSpPr>
          <p:cNvPr id="16" name="Picture Placeholder 18">
            <a:extLst>
              <a:ext uri="{FF2B5EF4-FFF2-40B4-BE49-F238E27FC236}">
                <a16:creationId xmlns:a16="http://schemas.microsoft.com/office/drawing/2014/main" id="{CE3A377A-AD80-BC4A-99DC-2826E459FB43}"/>
              </a:ext>
              <a:ext uri="{C183D7F6-B498-43B3-948B-1728B52AA6E4}">
                <adec:decorative xmlns:adec="http://schemas.microsoft.com/office/drawing/2017/decorative" val="1"/>
              </a:ext>
            </a:extLst>
          </p:cNvPr>
          <p:cNvSpPr>
            <a:spLocks noGrp="1"/>
          </p:cNvSpPr>
          <p:nvPr>
            <p:ph type="pic" sz="quarter" idx="24" hasCustomPrompt="1"/>
          </p:nvPr>
        </p:nvSpPr>
        <p:spPr>
          <a:xfrm>
            <a:off x="859793" y="4683273"/>
            <a:ext cx="1732562" cy="1732788"/>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1200" b="0"/>
            </a:lvl1pPr>
          </a:lstStyle>
          <a:p>
            <a:r>
              <a:rPr lang="en-US" dirty="0"/>
              <a:t>Drag and drop one image here</a:t>
            </a:r>
          </a:p>
        </p:txBody>
      </p:sp>
      <p:sp>
        <p:nvSpPr>
          <p:cNvPr id="17" name="Folded Corner 16">
            <a:extLst>
              <a:ext uri="{FF2B5EF4-FFF2-40B4-BE49-F238E27FC236}">
                <a16:creationId xmlns:a16="http://schemas.microsoft.com/office/drawing/2014/main" id="{EEEDD5C3-EF4E-914E-ADA5-040E6E866E35}"/>
              </a:ext>
              <a:ext uri="{C183D7F6-B498-43B3-948B-1728B52AA6E4}">
                <adec:decorative xmlns:adec="http://schemas.microsoft.com/office/drawing/2017/decorative" val="1"/>
              </a:ext>
            </a:extLst>
          </p:cNvPr>
          <p:cNvSpPr/>
          <p:nvPr userDrawn="1"/>
        </p:nvSpPr>
        <p:spPr>
          <a:xfrm>
            <a:off x="18109" y="-1181100"/>
            <a:ext cx="6248380" cy="905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show a grid of circular images such as headshots or categories.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3556525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3 vertical images">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25AEF35D-29CF-2341-84C8-5C5E81F74044}"/>
              </a:ext>
              <a:ext uri="{C183D7F6-B498-43B3-948B-1728B52AA6E4}">
                <adec:decorative xmlns:adec="http://schemas.microsoft.com/office/drawing/2017/decorative" val="1"/>
              </a:ext>
            </a:extLst>
          </p:cNvPr>
          <p:cNvSpPr>
            <a:spLocks noGrp="1"/>
          </p:cNvSpPr>
          <p:nvPr>
            <p:ph type="pic" sz="quarter" idx="10" hasCustomPrompt="1"/>
          </p:nvPr>
        </p:nvSpPr>
        <p:spPr>
          <a:xfrm>
            <a:off x="763260" y="762000"/>
            <a:ext cx="3332751" cy="5334000"/>
          </a:xfrm>
          <a:pattFill prst="wdUpDiag">
            <a:fgClr>
              <a:srgbClr val="FADFD9"/>
            </a:fgClr>
            <a:bgClr>
              <a:schemeClr val="bg1"/>
            </a:bgClr>
          </a:pattFill>
        </p:spPr>
        <p:txBody>
          <a:bodyPr anchor="ctr">
            <a:normAutofit/>
          </a:bodyPr>
          <a:lstStyle>
            <a:lvl1pPr marL="0" indent="0" algn="ctr">
              <a:buFontTx/>
              <a:buNone/>
              <a:defRPr sz="2200">
                <a:solidFill>
                  <a:schemeClr val="accent6"/>
                </a:solidFill>
              </a:defRPr>
            </a:lvl1pPr>
          </a:lstStyle>
          <a:p>
            <a:r>
              <a:rPr lang="en-US" dirty="0"/>
              <a:t>Drag and drop image here</a:t>
            </a:r>
          </a:p>
        </p:txBody>
      </p:sp>
      <p:sp>
        <p:nvSpPr>
          <p:cNvPr id="3" name="Picture Placeholder 12">
            <a:extLst>
              <a:ext uri="{FF2B5EF4-FFF2-40B4-BE49-F238E27FC236}">
                <a16:creationId xmlns:a16="http://schemas.microsoft.com/office/drawing/2014/main" id="{8D8C3D49-73D2-354A-A3D5-8499DE3D3906}"/>
              </a:ext>
              <a:ext uri="{C183D7F6-B498-43B3-948B-1728B52AA6E4}">
                <adec:decorative xmlns:adec="http://schemas.microsoft.com/office/drawing/2017/decorative" val="1"/>
              </a:ext>
            </a:extLst>
          </p:cNvPr>
          <p:cNvSpPr>
            <a:spLocks noGrp="1"/>
          </p:cNvSpPr>
          <p:nvPr>
            <p:ph type="pic" sz="quarter" idx="11" hasCustomPrompt="1"/>
          </p:nvPr>
        </p:nvSpPr>
        <p:spPr>
          <a:xfrm>
            <a:off x="4426065" y="762000"/>
            <a:ext cx="3332751" cy="5334000"/>
          </a:xfrm>
          <a:pattFill prst="wdUpDiag">
            <a:fgClr>
              <a:srgbClr val="FADFD9"/>
            </a:fgClr>
            <a:bgClr>
              <a:schemeClr val="bg1"/>
            </a:bgClr>
          </a:pattFill>
        </p:spPr>
        <p:txBody>
          <a:bodyPr anchor="ctr">
            <a:normAutofit/>
          </a:bodyPr>
          <a:lstStyle>
            <a:lvl1pPr marL="0" indent="0" algn="ctr">
              <a:buFontTx/>
              <a:buNone/>
              <a:defRPr sz="2200">
                <a:solidFill>
                  <a:schemeClr val="accent6"/>
                </a:solidFill>
              </a:defRPr>
            </a:lvl1pPr>
          </a:lstStyle>
          <a:p>
            <a:r>
              <a:rPr lang="en-US" dirty="0"/>
              <a:t>Drag and drop image here</a:t>
            </a:r>
          </a:p>
        </p:txBody>
      </p:sp>
      <p:sp>
        <p:nvSpPr>
          <p:cNvPr id="4" name="Picture Placeholder 12">
            <a:extLst>
              <a:ext uri="{FF2B5EF4-FFF2-40B4-BE49-F238E27FC236}">
                <a16:creationId xmlns:a16="http://schemas.microsoft.com/office/drawing/2014/main" id="{8889A337-CAB1-CC42-8D50-4DBC174CB2E2}"/>
              </a:ext>
              <a:ext uri="{C183D7F6-B498-43B3-948B-1728B52AA6E4}">
                <adec:decorative xmlns:adec="http://schemas.microsoft.com/office/drawing/2017/decorative" val="1"/>
              </a:ext>
            </a:extLst>
          </p:cNvPr>
          <p:cNvSpPr>
            <a:spLocks noGrp="1"/>
          </p:cNvSpPr>
          <p:nvPr>
            <p:ph type="pic" sz="quarter" idx="12" hasCustomPrompt="1"/>
          </p:nvPr>
        </p:nvSpPr>
        <p:spPr>
          <a:xfrm>
            <a:off x="8077508" y="762000"/>
            <a:ext cx="3332751" cy="5334000"/>
          </a:xfrm>
          <a:pattFill prst="wdUpDiag">
            <a:fgClr>
              <a:srgbClr val="FADFD9"/>
            </a:fgClr>
            <a:bgClr>
              <a:schemeClr val="bg1"/>
            </a:bgClr>
          </a:pattFill>
        </p:spPr>
        <p:txBody>
          <a:bodyPr anchor="ctr">
            <a:normAutofit/>
          </a:bodyPr>
          <a:lstStyle>
            <a:lvl1pPr marL="0" indent="0" algn="ctr">
              <a:buFontTx/>
              <a:buNone/>
              <a:defRPr sz="2200">
                <a:solidFill>
                  <a:schemeClr val="accent6"/>
                </a:solidFill>
              </a:defRPr>
            </a:lvl1pPr>
          </a:lstStyle>
          <a:p>
            <a:r>
              <a:rPr lang="en-US" dirty="0"/>
              <a:t>Drag and drop image here</a:t>
            </a:r>
          </a:p>
        </p:txBody>
      </p:sp>
      <p:sp>
        <p:nvSpPr>
          <p:cNvPr id="5" name="Folded Corner 4">
            <a:extLst>
              <a:ext uri="{FF2B5EF4-FFF2-40B4-BE49-F238E27FC236}">
                <a16:creationId xmlns:a16="http://schemas.microsoft.com/office/drawing/2014/main" id="{35613133-0F5D-6E41-9492-3D5D625ACAE4}"/>
              </a:ext>
              <a:ext uri="{C183D7F6-B498-43B3-948B-1728B52AA6E4}">
                <adec:decorative xmlns:adec="http://schemas.microsoft.com/office/drawing/2017/decorative" val="1"/>
              </a:ext>
            </a:extLst>
          </p:cNvPr>
          <p:cNvSpPr/>
          <p:nvPr userDrawn="1"/>
        </p:nvSpPr>
        <p:spPr>
          <a:xfrm>
            <a:off x="18109" y="-1181100"/>
            <a:ext cx="6248380" cy="905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show 3 images side by side.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1506457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s 2 topic side by s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6260113" y="1562987"/>
            <a:ext cx="5131098" cy="4533014"/>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6524151" y="2412705"/>
            <a:ext cx="457140"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762695" y="1562987"/>
            <a:ext cx="5184938" cy="453301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1059547" y="2412705"/>
            <a:ext cx="457140"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1059547" y="1906047"/>
            <a:ext cx="3387127" cy="633413"/>
          </a:xfrm>
        </p:spPr>
        <p:txBody>
          <a:bodyPr>
            <a:normAutofit/>
          </a:bodyPr>
          <a:lstStyle>
            <a:lvl1pPr marL="0" indent="0" algn="l">
              <a:buNone/>
              <a:defRPr sz="2699">
                <a:solidFill>
                  <a:srgbClr val="38434E"/>
                </a:solidFill>
              </a:defRPr>
            </a:lvl1pPr>
          </a:lstStyle>
          <a:p>
            <a:pPr lvl="0"/>
            <a:r>
              <a:rPr lang="en-US" dirty="0"/>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1059547" y="2635562"/>
            <a:ext cx="4491445" cy="3219591"/>
          </a:xfrm>
        </p:spPr>
        <p:txBody>
          <a:bodyPr>
            <a:normAutofit/>
          </a:bodyPr>
          <a:lstStyle>
            <a:lvl1pPr marL="0" indent="0" algn="l">
              <a:lnSpc>
                <a:spcPts val="2160"/>
              </a:lnSpc>
              <a:spcBef>
                <a:spcPts val="1000"/>
              </a:spcBef>
              <a:buFontTx/>
              <a:buNone/>
              <a:defRPr sz="18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amet</a:t>
            </a:r>
            <a:r>
              <a:rPr lang="en-US" dirty="0"/>
              <a:t> </a:t>
            </a:r>
            <a:r>
              <a:rPr lang="en-US" dirty="0" err="1"/>
              <a:t>possimus</a:t>
            </a:r>
            <a:r>
              <a:rPr lang="en-US" dirty="0"/>
              <a:t> </a:t>
            </a:r>
            <a:r>
              <a:rPr lang="en-US" dirty="0" err="1"/>
              <a:t>fuga</a:t>
            </a:r>
            <a:r>
              <a:rPr lang="en-US" dirty="0"/>
              <a:t> </a:t>
            </a:r>
            <a:r>
              <a:rPr lang="en-US" dirty="0" err="1"/>
              <a:t>illo</a:t>
            </a:r>
            <a:r>
              <a:rPr lang="en-US" dirty="0"/>
              <a:t> non. </a:t>
            </a:r>
            <a:r>
              <a:rPr lang="en-US" dirty="0" err="1"/>
              <a:t>aut</a:t>
            </a:r>
            <a:r>
              <a:rPr lang="en-US" dirty="0"/>
              <a:t> id </a:t>
            </a:r>
            <a:r>
              <a:rPr lang="en-US" dirty="0" err="1"/>
              <a:t>unum</a:t>
            </a:r>
            <a:r>
              <a:rPr lang="en-US" dirty="0"/>
              <a:t> </a:t>
            </a:r>
            <a:r>
              <a:rPr lang="en-US" dirty="0" err="1"/>
              <a:t>enim</a:t>
            </a:r>
            <a:r>
              <a:rPr lang="en-US" dirty="0"/>
              <a:t> </a:t>
            </a:r>
            <a:r>
              <a:rPr lang="en-US" dirty="0" err="1"/>
              <a:t>quibusdam</a:t>
            </a:r>
            <a:r>
              <a:rPr lang="en-US" dirty="0"/>
              <a:t>. </a:t>
            </a:r>
            <a:r>
              <a:rPr lang="en-US" dirty="0" err="1"/>
              <a:t>voluptatem</a:t>
            </a:r>
            <a:r>
              <a:rPr lang="en-US" dirty="0"/>
              <a:t> </a:t>
            </a:r>
            <a:r>
              <a:rPr lang="en-US" dirty="0" err="1"/>
              <a:t>eaque</a:t>
            </a:r>
            <a:r>
              <a:rPr lang="en-US" dirty="0"/>
              <a:t> qui </a:t>
            </a:r>
            <a:r>
              <a:rPr lang="en-US" dirty="0" err="1"/>
              <a:t>pariatur</a:t>
            </a:r>
            <a:r>
              <a:rPr lang="en-US" dirty="0"/>
              <a:t> </a:t>
            </a:r>
            <a:r>
              <a:rPr lang="en-US" dirty="0" err="1"/>
              <a:t>officii</a:t>
            </a:r>
            <a:r>
              <a:rPr lang="en-US" dirty="0"/>
              <a:t>. quod Duis </a:t>
            </a:r>
            <a:r>
              <a:rPr lang="en-US" dirty="0" err="1"/>
              <a:t>Excepteur</a:t>
            </a:r>
            <a:r>
              <a:rPr lang="en-US" dirty="0"/>
              <a:t>, </a:t>
            </a:r>
            <a:r>
              <a:rPr lang="en-US" dirty="0" err="1"/>
              <a:t>tenetur</a:t>
            </a:r>
            <a:r>
              <a:rPr lang="en-US" dirty="0"/>
              <a:t> animi.</a:t>
            </a:r>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6499865" y="1906047"/>
            <a:ext cx="3376495" cy="633413"/>
          </a:xfrm>
        </p:spPr>
        <p:txBody>
          <a:bodyPr>
            <a:normAutofit/>
          </a:bodyPr>
          <a:lstStyle>
            <a:lvl1pPr marL="0" indent="0">
              <a:buNone/>
              <a:defRPr sz="2699">
                <a:solidFill>
                  <a:srgbClr val="38434E"/>
                </a:solidFill>
              </a:defRPr>
            </a:lvl1pPr>
          </a:lstStyle>
          <a:p>
            <a:pPr lvl="0"/>
            <a:r>
              <a:rPr lang="en-US" dirty="0"/>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6525005" y="2635562"/>
            <a:ext cx="4479019" cy="3219591"/>
          </a:xfrm>
        </p:spPr>
        <p:txBody>
          <a:bodyPr>
            <a:normAutofit/>
          </a:bodyPr>
          <a:lstStyle>
            <a:lvl1pPr marL="0" indent="0">
              <a:lnSpc>
                <a:spcPts val="2160"/>
              </a:lnSpc>
              <a:buFontTx/>
              <a:buNone/>
              <a:defRPr sz="1800">
                <a:solidFill>
                  <a:schemeClr val="accent6"/>
                </a:solidFill>
              </a:defRPr>
            </a:lvl1pPr>
            <a:lvl2pPr marL="457109" indent="0">
              <a:buNone/>
              <a:defRPr sz="1800"/>
            </a:lvl2pPr>
            <a:lvl3pPr marL="914217" indent="0">
              <a:buNone/>
              <a:defRPr sz="1800"/>
            </a:lvl3pPr>
            <a:lvl4pPr marL="1371326" indent="0">
              <a:buNone/>
              <a:defRPr sz="1800"/>
            </a:lvl4pPr>
            <a:lvl5pPr marL="1828434" indent="0">
              <a:buNone/>
              <a:defRPr sz="1800"/>
            </a:lvl5pPr>
          </a:lstStyle>
          <a:p>
            <a:pPr lvl="0"/>
            <a:r>
              <a:rPr lang="en-US" dirty="0"/>
              <a:t>lorem ipsum dolor sit </a:t>
            </a:r>
            <a:r>
              <a:rPr lang="en-US" dirty="0" err="1"/>
              <a:t>amet</a:t>
            </a:r>
            <a:r>
              <a:rPr lang="en-US" dirty="0"/>
              <a:t> </a:t>
            </a:r>
            <a:r>
              <a:rPr lang="en-US" dirty="0" err="1"/>
              <a:t>amet</a:t>
            </a:r>
            <a:r>
              <a:rPr lang="en-US" dirty="0"/>
              <a:t> </a:t>
            </a:r>
            <a:r>
              <a:rPr lang="en-US" dirty="0" err="1"/>
              <a:t>possimus</a:t>
            </a:r>
            <a:r>
              <a:rPr lang="en-US" dirty="0"/>
              <a:t> </a:t>
            </a:r>
            <a:r>
              <a:rPr lang="en-US" dirty="0" err="1"/>
              <a:t>fuga</a:t>
            </a:r>
            <a:r>
              <a:rPr lang="en-US" dirty="0"/>
              <a:t> </a:t>
            </a:r>
            <a:r>
              <a:rPr lang="en-US" dirty="0" err="1"/>
              <a:t>illo</a:t>
            </a:r>
            <a:r>
              <a:rPr lang="en-US" dirty="0"/>
              <a:t> non. </a:t>
            </a:r>
            <a:r>
              <a:rPr lang="en-US" dirty="0" err="1"/>
              <a:t>aut</a:t>
            </a:r>
            <a:r>
              <a:rPr lang="en-US" dirty="0"/>
              <a:t> id </a:t>
            </a:r>
            <a:r>
              <a:rPr lang="en-US" dirty="0" err="1"/>
              <a:t>unum</a:t>
            </a:r>
            <a:r>
              <a:rPr lang="en-US" dirty="0"/>
              <a:t> </a:t>
            </a:r>
            <a:r>
              <a:rPr lang="en-US" dirty="0" err="1"/>
              <a:t>enim</a:t>
            </a:r>
            <a:r>
              <a:rPr lang="en-US" dirty="0"/>
              <a:t> </a:t>
            </a:r>
            <a:r>
              <a:rPr lang="en-US" dirty="0" err="1"/>
              <a:t>quibusdam</a:t>
            </a:r>
            <a:r>
              <a:rPr lang="en-US" dirty="0"/>
              <a:t>. </a:t>
            </a:r>
            <a:r>
              <a:rPr lang="en-US" dirty="0" err="1"/>
              <a:t>voluptatem</a:t>
            </a:r>
            <a:r>
              <a:rPr lang="en-US" dirty="0"/>
              <a:t> </a:t>
            </a:r>
            <a:r>
              <a:rPr lang="en-US" dirty="0" err="1"/>
              <a:t>eaque</a:t>
            </a:r>
            <a:r>
              <a:rPr lang="en-US" dirty="0"/>
              <a:t> qui </a:t>
            </a:r>
            <a:r>
              <a:rPr lang="en-US" dirty="0" err="1"/>
              <a:t>pariatur</a:t>
            </a:r>
            <a:r>
              <a:rPr lang="en-US" dirty="0"/>
              <a:t> </a:t>
            </a:r>
            <a:r>
              <a:rPr lang="en-US" dirty="0" err="1"/>
              <a:t>officii</a:t>
            </a:r>
            <a:r>
              <a:rPr lang="en-US" dirty="0"/>
              <a:t>. quod Duis </a:t>
            </a:r>
            <a:r>
              <a:rPr lang="en-US" dirty="0" err="1"/>
              <a:t>Excepteur</a:t>
            </a:r>
            <a:r>
              <a:rPr lang="en-US" dirty="0"/>
              <a:t>, </a:t>
            </a:r>
            <a:r>
              <a:rPr lang="en-US" dirty="0" err="1"/>
              <a:t>tenetur</a:t>
            </a:r>
            <a:r>
              <a:rPr lang="en-US" dirty="0"/>
              <a:t> animi.</a:t>
            </a:r>
          </a:p>
        </p:txBody>
      </p:sp>
      <p:sp>
        <p:nvSpPr>
          <p:cNvPr id="18" name="Folded Corner 17">
            <a:extLst>
              <a:ext uri="{FF2B5EF4-FFF2-40B4-BE49-F238E27FC236}">
                <a16:creationId xmlns:a16="http://schemas.microsoft.com/office/drawing/2014/main" id="{5E8BF074-F1AE-C14E-BD27-EEBF6B5D4F00}"/>
              </a:ext>
              <a:ext uri="{C183D7F6-B498-43B3-948B-1728B52AA6E4}">
                <adec:decorative xmlns:adec="http://schemas.microsoft.com/office/drawing/2017/decorative" val="1"/>
              </a:ext>
            </a:extLst>
          </p:cNvPr>
          <p:cNvSpPr/>
          <p:nvPr/>
        </p:nvSpPr>
        <p:spPr>
          <a:xfrm>
            <a:off x="38095" y="-1181100"/>
            <a:ext cx="7315041" cy="8998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text layout is for expanding upon 2 main points with a additional titles and descriptor</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Replace text placeholders with your own words.</a:t>
            </a:r>
            <a:endParaRPr lang="en-US" sz="12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713115464"/>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percentages and descri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AEB67E-1058-434A-94DF-1D98726C1F5C}"/>
              </a:ext>
              <a:ext uri="{C183D7F6-B498-43B3-948B-1728B52AA6E4}">
                <adec:decorative xmlns:adec="http://schemas.microsoft.com/office/drawing/2017/decorative" val="1"/>
              </a:ext>
            </a:extLst>
          </p:cNvPr>
          <p:cNvSpPr/>
          <p:nvPr userDrawn="1"/>
        </p:nvSpPr>
        <p:spPr>
          <a:xfrm>
            <a:off x="0" y="1"/>
            <a:ext cx="6096000" cy="6857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1">
            <a:extLst>
              <a:ext uri="{FF2B5EF4-FFF2-40B4-BE49-F238E27FC236}">
                <a16:creationId xmlns:a16="http://schemas.microsoft.com/office/drawing/2014/main" id="{2876EA79-1795-924B-983B-DB878E3C9064}"/>
              </a:ext>
            </a:extLst>
          </p:cNvPr>
          <p:cNvSpPr>
            <a:spLocks noGrp="1"/>
          </p:cNvSpPr>
          <p:nvPr>
            <p:ph type="title" hasCustomPrompt="1"/>
          </p:nvPr>
        </p:nvSpPr>
        <p:spPr>
          <a:xfrm>
            <a:off x="1" y="1870581"/>
            <a:ext cx="6095999" cy="2812257"/>
          </a:xfrm>
          <a:noFill/>
          <a:ln>
            <a:noFill/>
          </a:ln>
        </p:spPr>
        <p:txBody>
          <a:bodyPr vert="horz" lIns="0" tIns="0" rIns="0" bIns="0" rtlCol="0" anchor="ctr">
            <a:normAutofit/>
          </a:bodyPr>
          <a:lstStyle>
            <a:lvl1pPr algn="ctr">
              <a:defRPr lang="en-US" sz="19996" kern="0">
                <a:solidFill>
                  <a:schemeClr val="accent3"/>
                </a:solidFill>
                <a:ea typeface="Source Sans Pro" charset="0"/>
                <a:cs typeface="Source Sans Pro" charset="0"/>
              </a:defRPr>
            </a:lvl1pPr>
          </a:lstStyle>
          <a:p>
            <a:pPr marL="0" lvl="0" indent="0" algn="ctr" defTabSz="457083">
              <a:spcBef>
                <a:spcPts val="1000"/>
              </a:spcBef>
              <a:buFont typeface="Arial" panose="020B0604020202020204" pitchFamily="34" charset="0"/>
            </a:pPr>
            <a:r>
              <a:rPr lang="en-US" dirty="0"/>
              <a:t>##%</a:t>
            </a:r>
          </a:p>
        </p:txBody>
      </p:sp>
      <p:sp>
        <p:nvSpPr>
          <p:cNvPr id="14" name="Text Placeholder 13">
            <a:extLst>
              <a:ext uri="{FF2B5EF4-FFF2-40B4-BE49-F238E27FC236}">
                <a16:creationId xmlns:a16="http://schemas.microsoft.com/office/drawing/2014/main" id="{A3356100-B9E0-5246-9174-58819D317F51}"/>
              </a:ext>
            </a:extLst>
          </p:cNvPr>
          <p:cNvSpPr>
            <a:spLocks noGrp="1"/>
          </p:cNvSpPr>
          <p:nvPr>
            <p:ph type="body" sz="quarter" idx="12" hasCustomPrompt="1"/>
          </p:nvPr>
        </p:nvSpPr>
        <p:spPr>
          <a:xfrm>
            <a:off x="0" y="4691877"/>
            <a:ext cx="6095999" cy="511969"/>
          </a:xfrm>
        </p:spPr>
        <p:txBody>
          <a:bodyPr lIns="1463040" rIns="1463040">
            <a:noAutofit/>
          </a:bodyPr>
          <a:lstStyle>
            <a:lvl1pPr marL="0" marR="0" indent="0" algn="ctr" defTabSz="457083" rtl="0" eaLnBrk="1" fontAlgn="auto" latinLnBrk="0" hangingPunct="1">
              <a:lnSpc>
                <a:spcPct val="90000"/>
              </a:lnSpc>
              <a:spcBef>
                <a:spcPts val="1000"/>
              </a:spcBef>
              <a:spcAft>
                <a:spcPts val="0"/>
              </a:spcAft>
              <a:buClrTx/>
              <a:buSzTx/>
              <a:buFont typeface="Arial" panose="020B0604020202020204" pitchFamily="34" charset="0"/>
              <a:buNone/>
              <a:tabLst/>
              <a:defRPr lang="en-US" sz="18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1800" kern="0" dirty="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6096001" y="1870581"/>
            <a:ext cx="6095999" cy="2812257"/>
          </a:xfrm>
          <a:noFill/>
          <a:ln>
            <a:noFill/>
          </a:ln>
        </p:spPr>
        <p:txBody>
          <a:bodyPr lIns="0" tIns="0" rIns="0" bIns="0" anchor="ctr"/>
          <a:lstStyle>
            <a:lvl1pPr>
              <a:defRPr lang="en-US" sz="19996" kern="0" smtClean="0">
                <a:solidFill>
                  <a:schemeClr val="accent2"/>
                </a:solidFill>
                <a:ea typeface="Source Sans Pro" charset="0"/>
                <a:cs typeface="Source Sans Pro"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457083"/>
            <a:r>
              <a:rPr lang="en-US" dirty="0"/>
              <a:t>##%</a:t>
            </a:r>
          </a:p>
        </p:txBody>
      </p:sp>
      <p:sp>
        <p:nvSpPr>
          <p:cNvPr id="15" name="Text Placeholder 13">
            <a:extLst>
              <a:ext uri="{FF2B5EF4-FFF2-40B4-BE49-F238E27FC236}">
                <a16:creationId xmlns:a16="http://schemas.microsoft.com/office/drawing/2014/main" id="{0E6C9F3C-915A-974A-95CD-31158885C6C1}"/>
              </a:ext>
            </a:extLst>
          </p:cNvPr>
          <p:cNvSpPr>
            <a:spLocks noGrp="1"/>
          </p:cNvSpPr>
          <p:nvPr>
            <p:ph type="body" sz="quarter" idx="13" hasCustomPrompt="1"/>
          </p:nvPr>
        </p:nvSpPr>
        <p:spPr>
          <a:xfrm>
            <a:off x="6096000" y="4691877"/>
            <a:ext cx="6096000" cy="511969"/>
          </a:xfrm>
        </p:spPr>
        <p:txBody>
          <a:bodyPr lIns="1463040" rIns="1463040">
            <a:noAutofit/>
          </a:bodyPr>
          <a:lstStyle>
            <a:lvl1pPr marL="0" marR="0" indent="0" algn="ctr" defTabSz="457083" rtl="0" eaLnBrk="1" fontAlgn="auto" latinLnBrk="0" hangingPunct="1">
              <a:lnSpc>
                <a:spcPct val="90000"/>
              </a:lnSpc>
              <a:spcBef>
                <a:spcPts val="1000"/>
              </a:spcBef>
              <a:spcAft>
                <a:spcPts val="0"/>
              </a:spcAft>
              <a:buClrTx/>
              <a:buSzTx/>
              <a:buFont typeface="Arial" panose="020B0604020202020204" pitchFamily="34" charset="0"/>
              <a:buNone/>
              <a:tabLst/>
              <a:defRPr lang="en-US" sz="18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1800" kern="0" dirty="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7" name="Folded Corner 6">
            <a:extLst>
              <a:ext uri="{FF2B5EF4-FFF2-40B4-BE49-F238E27FC236}">
                <a16:creationId xmlns:a16="http://schemas.microsoft.com/office/drawing/2014/main" id="{3F3AA9BA-D430-9943-8B75-9DE51C2E5653}"/>
              </a:ext>
              <a:ext uri="{C183D7F6-B498-43B3-948B-1728B52AA6E4}">
                <adec:decorative xmlns:adec="http://schemas.microsoft.com/office/drawing/2017/decorative" val="1"/>
              </a:ext>
            </a:extLst>
          </p:cNvPr>
          <p:cNvSpPr/>
          <p:nvPr userDrawn="1"/>
        </p:nvSpPr>
        <p:spPr>
          <a:xfrm>
            <a:off x="38096" y="-1028700"/>
            <a:ext cx="5791239" cy="7474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text layout is to compare and contrast 2 percentage statistics.</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Replace text placeholders with your own words.</a:t>
            </a:r>
            <a:endParaRPr lang="en-US" sz="12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680852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hree percentages and descri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320E-6392-B44F-85C4-61911FC53151}"/>
              </a:ext>
            </a:extLst>
          </p:cNvPr>
          <p:cNvSpPr>
            <a:spLocks noGrp="1"/>
          </p:cNvSpPr>
          <p:nvPr>
            <p:ph type="title" hasCustomPrompt="1"/>
          </p:nvPr>
        </p:nvSpPr>
        <p:spPr>
          <a:xfrm>
            <a:off x="762693" y="1511353"/>
            <a:ext cx="3333317" cy="2812257"/>
          </a:xfrm>
          <a:noFill/>
          <a:ln>
            <a:noFill/>
          </a:ln>
        </p:spPr>
        <p:txBody>
          <a:bodyPr vert="horz" lIns="0" tIns="0" rIns="0" bIns="0" rtlCol="0" anchor="ctr" anchorCtr="0">
            <a:normAutofit/>
          </a:bodyPr>
          <a:lstStyle>
            <a:lvl1pPr>
              <a:defRPr lang="en-US" sz="13747" kern="0">
                <a:solidFill>
                  <a:schemeClr val="accent3"/>
                </a:solidFill>
                <a:ea typeface="Source Sans Pro" charset="0"/>
                <a:cs typeface="Source Sans Pro" charset="0"/>
              </a:defRPr>
            </a:lvl1pPr>
          </a:lstStyle>
          <a:p>
            <a:pPr marL="0" lvl="0" indent="0" algn="ctr" defTabSz="457083">
              <a:spcBef>
                <a:spcPts val="1000"/>
              </a:spcBef>
              <a:buFont typeface="Arial" panose="020B0604020202020204" pitchFamily="34" charset="0"/>
            </a:pPr>
            <a:r>
              <a:rPr lang="en-US" dirty="0"/>
              <a:t>##%</a:t>
            </a:r>
          </a:p>
        </p:txBody>
      </p:sp>
      <p:sp>
        <p:nvSpPr>
          <p:cNvPr id="15" name="Text Placeholder 13">
            <a:extLst>
              <a:ext uri="{FF2B5EF4-FFF2-40B4-BE49-F238E27FC236}">
                <a16:creationId xmlns:a16="http://schemas.microsoft.com/office/drawing/2014/main" id="{D99C7536-4CDA-C84B-9B72-5E6FA60A17BE}"/>
              </a:ext>
            </a:extLst>
          </p:cNvPr>
          <p:cNvSpPr>
            <a:spLocks noGrp="1"/>
          </p:cNvSpPr>
          <p:nvPr>
            <p:ph type="body" sz="quarter" idx="13" hasCustomPrompt="1"/>
          </p:nvPr>
        </p:nvSpPr>
        <p:spPr>
          <a:xfrm>
            <a:off x="762695" y="4691877"/>
            <a:ext cx="3333316" cy="776939"/>
          </a:xfrm>
        </p:spPr>
        <p:txBody>
          <a:bodyPr>
            <a:noAutofit/>
          </a:bodyPr>
          <a:lstStyle>
            <a:lvl1pPr marL="0" marR="0" indent="0" algn="ctr" defTabSz="457083" rtl="0" eaLnBrk="1" fontAlgn="auto" latinLnBrk="0" hangingPunct="1">
              <a:lnSpc>
                <a:spcPct val="90000"/>
              </a:lnSpc>
              <a:spcBef>
                <a:spcPts val="1000"/>
              </a:spcBef>
              <a:spcAft>
                <a:spcPts val="0"/>
              </a:spcAft>
              <a:buClrTx/>
              <a:buSzTx/>
              <a:buFont typeface="Arial" panose="020B0604020202020204" pitchFamily="34" charset="0"/>
              <a:buNone/>
              <a:tabLst/>
              <a:defRPr lang="en-US" sz="18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1800" kern="0" dirty="0">
                <a:solidFill>
                  <a:srgbClr val="3B4345"/>
                </a:solidFill>
                <a:latin typeface="Community Light" panose="02000303040000020003" pitchFamily="2" charset="0"/>
                <a:ea typeface="Source Sans Pro" charset="0"/>
                <a:cs typeface="Source Sans Pro Light"/>
              </a:rPr>
              <a:t>Brief description of the data you’re looking at here on a couple lines. </a:t>
            </a:r>
            <a:br>
              <a:rPr lang="en-US" sz="1800" kern="0" dirty="0">
                <a:solidFill>
                  <a:srgbClr val="3B4345"/>
                </a:solidFill>
                <a:latin typeface="Community Light" panose="02000303040000020003" pitchFamily="2" charset="0"/>
                <a:ea typeface="Source Sans Pro" charset="0"/>
                <a:cs typeface="Source Sans Pro Light"/>
              </a:rPr>
            </a:br>
            <a:r>
              <a:rPr lang="en-US" sz="1800" kern="0" dirty="0">
                <a:solidFill>
                  <a:srgbClr val="3B4345"/>
                </a:solidFill>
                <a:latin typeface="Community Light" panose="02000303040000020003" pitchFamily="2" charset="0"/>
                <a:ea typeface="Source Sans Pro" charset="0"/>
                <a:cs typeface="Source Sans Pro Light"/>
              </a:rPr>
              <a:t>Not a big paragraph.</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4419818" y="1511353"/>
            <a:ext cx="3333316" cy="2812257"/>
          </a:xfrm>
          <a:noFill/>
          <a:ln>
            <a:noFill/>
          </a:ln>
        </p:spPr>
        <p:txBody>
          <a:bodyPr lIns="0" tIns="0" rIns="0" bIns="0" anchor="ctr">
            <a:normAutofit/>
          </a:bodyPr>
          <a:lstStyle>
            <a:lvl1pPr>
              <a:defRPr lang="en-US" sz="13747" kern="0" smtClean="0">
                <a:solidFill>
                  <a:schemeClr val="accent5"/>
                </a:solidFill>
                <a:ea typeface="Source Sans Pro" charset="0"/>
                <a:cs typeface="Source Sans Pro"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457083"/>
            <a:r>
              <a:rPr lang="en-US" dirty="0"/>
              <a:t>##%</a:t>
            </a:r>
          </a:p>
        </p:txBody>
      </p:sp>
      <p:sp>
        <p:nvSpPr>
          <p:cNvPr id="16" name="Text Placeholder 13">
            <a:extLst>
              <a:ext uri="{FF2B5EF4-FFF2-40B4-BE49-F238E27FC236}">
                <a16:creationId xmlns:a16="http://schemas.microsoft.com/office/drawing/2014/main" id="{6E9B8198-35FC-4945-9FC5-688CA41D71ED}"/>
              </a:ext>
            </a:extLst>
          </p:cNvPr>
          <p:cNvSpPr>
            <a:spLocks noGrp="1"/>
          </p:cNvSpPr>
          <p:nvPr>
            <p:ph type="body" sz="quarter" idx="14" hasCustomPrompt="1"/>
          </p:nvPr>
        </p:nvSpPr>
        <p:spPr>
          <a:xfrm>
            <a:off x="4419818" y="4691877"/>
            <a:ext cx="3333316" cy="776939"/>
          </a:xfrm>
        </p:spPr>
        <p:txBody>
          <a:bodyPr>
            <a:noAutofit/>
          </a:bodyPr>
          <a:lstStyle>
            <a:lvl1pPr marL="0" marR="0" indent="0" algn="ctr" defTabSz="457083" rtl="0" eaLnBrk="1" fontAlgn="auto" latinLnBrk="0" hangingPunct="1">
              <a:lnSpc>
                <a:spcPct val="90000"/>
              </a:lnSpc>
              <a:spcBef>
                <a:spcPts val="1000"/>
              </a:spcBef>
              <a:spcAft>
                <a:spcPts val="0"/>
              </a:spcAft>
              <a:buClrTx/>
              <a:buSzTx/>
              <a:buFont typeface="Arial" panose="020B0604020202020204" pitchFamily="34" charset="0"/>
              <a:buNone/>
              <a:tabLst/>
              <a:defRPr lang="en-US" sz="18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1800" kern="0" dirty="0">
                <a:solidFill>
                  <a:srgbClr val="3B4345"/>
                </a:solidFill>
                <a:latin typeface="Community Light" panose="02000303040000020003" pitchFamily="2" charset="0"/>
                <a:ea typeface="Source Sans Pro" charset="0"/>
                <a:cs typeface="Source Sans Pro Light"/>
              </a:rPr>
              <a:t>Brief description of the data you’re looking at here on a couple lines. </a:t>
            </a:r>
            <a:br>
              <a:rPr lang="en-US" sz="1800" kern="0" dirty="0">
                <a:solidFill>
                  <a:srgbClr val="3B4345"/>
                </a:solidFill>
                <a:latin typeface="Community Light" panose="02000303040000020003" pitchFamily="2" charset="0"/>
                <a:ea typeface="Source Sans Pro" charset="0"/>
                <a:cs typeface="Source Sans Pro Light"/>
              </a:rPr>
            </a:br>
            <a:r>
              <a:rPr lang="en-US" sz="1800" kern="0" dirty="0">
                <a:solidFill>
                  <a:srgbClr val="3B4345"/>
                </a:solidFill>
                <a:latin typeface="Community Light" panose="02000303040000020003" pitchFamily="2" charset="0"/>
                <a:ea typeface="Source Sans Pro" charset="0"/>
                <a:cs typeface="Source Sans Pro Light"/>
              </a:rPr>
              <a:t>Not a big paragraph.</a:t>
            </a:r>
          </a:p>
        </p:txBody>
      </p:sp>
      <p:sp>
        <p:nvSpPr>
          <p:cNvPr id="8" name="Text Placeholder 10">
            <a:extLst>
              <a:ext uri="{FF2B5EF4-FFF2-40B4-BE49-F238E27FC236}">
                <a16:creationId xmlns:a16="http://schemas.microsoft.com/office/drawing/2014/main" id="{0668C8F7-BC4A-624E-AC09-63C6B2F8ED8D}"/>
              </a:ext>
            </a:extLst>
          </p:cNvPr>
          <p:cNvSpPr>
            <a:spLocks noGrp="1"/>
          </p:cNvSpPr>
          <p:nvPr>
            <p:ph type="body" sz="quarter" idx="12" hasCustomPrompt="1"/>
          </p:nvPr>
        </p:nvSpPr>
        <p:spPr>
          <a:xfrm>
            <a:off x="8076943" y="1511353"/>
            <a:ext cx="3314268" cy="2812257"/>
          </a:xfrm>
          <a:noFill/>
          <a:ln>
            <a:noFill/>
          </a:ln>
        </p:spPr>
        <p:txBody>
          <a:bodyPr lIns="0" tIns="0" rIns="0" bIns="0" anchor="ctr">
            <a:normAutofit/>
          </a:bodyPr>
          <a:lstStyle>
            <a:lvl1pPr>
              <a:defRPr lang="en-US" sz="13747" kern="0" smtClean="0">
                <a:solidFill>
                  <a:schemeClr val="tx2"/>
                </a:solidFill>
                <a:ea typeface="Source Sans Pro" charset="0"/>
                <a:cs typeface="Source Sans Pro"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457083"/>
            <a:r>
              <a:rPr lang="en-US" dirty="0"/>
              <a:t>##%</a:t>
            </a:r>
          </a:p>
        </p:txBody>
      </p:sp>
      <p:sp>
        <p:nvSpPr>
          <p:cNvPr id="17" name="Text Placeholder 13">
            <a:extLst>
              <a:ext uri="{FF2B5EF4-FFF2-40B4-BE49-F238E27FC236}">
                <a16:creationId xmlns:a16="http://schemas.microsoft.com/office/drawing/2014/main" id="{BFD59FA7-7BFF-0A46-A0E5-7DCBF2330281}"/>
              </a:ext>
            </a:extLst>
          </p:cNvPr>
          <p:cNvSpPr>
            <a:spLocks noGrp="1"/>
          </p:cNvSpPr>
          <p:nvPr>
            <p:ph type="body" sz="quarter" idx="15" hasCustomPrompt="1"/>
          </p:nvPr>
        </p:nvSpPr>
        <p:spPr>
          <a:xfrm>
            <a:off x="8076942" y="4691877"/>
            <a:ext cx="3314269" cy="776939"/>
          </a:xfrm>
        </p:spPr>
        <p:txBody>
          <a:bodyPr>
            <a:noAutofit/>
          </a:bodyPr>
          <a:lstStyle>
            <a:lvl1pPr marL="0" marR="0" indent="0" algn="ctr" defTabSz="457083" rtl="0" eaLnBrk="1" fontAlgn="auto" latinLnBrk="0" hangingPunct="1">
              <a:lnSpc>
                <a:spcPct val="90000"/>
              </a:lnSpc>
              <a:spcBef>
                <a:spcPts val="1000"/>
              </a:spcBef>
              <a:spcAft>
                <a:spcPts val="0"/>
              </a:spcAft>
              <a:buClrTx/>
              <a:buSzTx/>
              <a:buFont typeface="Arial" panose="020B0604020202020204" pitchFamily="34" charset="0"/>
              <a:buNone/>
              <a:tabLst/>
              <a:defRPr lang="en-US" sz="18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1800" kern="0" dirty="0">
                <a:solidFill>
                  <a:srgbClr val="3B4345"/>
                </a:solidFill>
                <a:latin typeface="Community Light" panose="02000303040000020003" pitchFamily="2" charset="0"/>
                <a:ea typeface="Source Sans Pro" charset="0"/>
                <a:cs typeface="Source Sans Pro Light"/>
              </a:rPr>
              <a:t>Brief description of the data you’re looking at here on a couple lines. </a:t>
            </a:r>
            <a:br>
              <a:rPr lang="en-US" sz="1800" kern="0" dirty="0">
                <a:solidFill>
                  <a:srgbClr val="3B4345"/>
                </a:solidFill>
                <a:latin typeface="Community Light" panose="02000303040000020003" pitchFamily="2" charset="0"/>
                <a:ea typeface="Source Sans Pro" charset="0"/>
                <a:cs typeface="Source Sans Pro Light"/>
              </a:rPr>
            </a:br>
            <a:r>
              <a:rPr lang="en-US" sz="1800" kern="0" dirty="0">
                <a:solidFill>
                  <a:srgbClr val="3B4345"/>
                </a:solidFill>
                <a:latin typeface="Community Light" panose="02000303040000020003" pitchFamily="2" charset="0"/>
                <a:ea typeface="Source Sans Pro" charset="0"/>
                <a:cs typeface="Source Sans Pro Light"/>
              </a:rPr>
              <a:t>Not a big paragraph.</a:t>
            </a:r>
          </a:p>
        </p:txBody>
      </p:sp>
      <p:sp>
        <p:nvSpPr>
          <p:cNvPr id="10" name="Folded Corner 9">
            <a:extLst>
              <a:ext uri="{FF2B5EF4-FFF2-40B4-BE49-F238E27FC236}">
                <a16:creationId xmlns:a16="http://schemas.microsoft.com/office/drawing/2014/main" id="{72773A8C-6063-5448-803E-F77D2D921E45}"/>
              </a:ext>
              <a:ext uri="{C183D7F6-B498-43B3-948B-1728B52AA6E4}">
                <adec:decorative xmlns:adec="http://schemas.microsoft.com/office/drawing/2017/decorative" val="1"/>
              </a:ext>
            </a:extLst>
          </p:cNvPr>
          <p:cNvSpPr/>
          <p:nvPr userDrawn="1"/>
        </p:nvSpPr>
        <p:spPr>
          <a:xfrm>
            <a:off x="38095" y="-1028700"/>
            <a:ext cx="7315041" cy="7474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text layout is to compare and contrast 3 percentage statistics.</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Replace text placeholders with your own words.</a:t>
            </a:r>
            <a:endParaRPr lang="en-US" sz="12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3056931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ause + effect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AEB67E-1058-434A-94DF-1D98726C1F5C}"/>
              </a:ext>
            </a:extLst>
          </p:cNvPr>
          <p:cNvSpPr/>
          <p:nvPr userDrawn="1"/>
        </p:nvSpPr>
        <p:spPr>
          <a:xfrm>
            <a:off x="0" y="1"/>
            <a:ext cx="6096000" cy="6857999"/>
          </a:xfrm>
          <a:prstGeom prst="rect">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Text Placeholder 10">
            <a:extLst>
              <a:ext uri="{FF2B5EF4-FFF2-40B4-BE49-F238E27FC236}">
                <a16:creationId xmlns:a16="http://schemas.microsoft.com/office/drawing/2014/main" id="{D98FF1FA-A4A7-0842-910C-827AFA24D0CE}"/>
              </a:ext>
            </a:extLst>
          </p:cNvPr>
          <p:cNvSpPr>
            <a:spLocks noGrp="1"/>
          </p:cNvSpPr>
          <p:nvPr>
            <p:ph type="body" sz="quarter" idx="10" hasCustomPrompt="1"/>
          </p:nvPr>
        </p:nvSpPr>
        <p:spPr>
          <a:xfrm>
            <a:off x="149449" y="1870581"/>
            <a:ext cx="5794171" cy="2812257"/>
          </a:xfrm>
          <a:noFill/>
          <a:ln>
            <a:noFill/>
          </a:ln>
        </p:spPr>
        <p:txBody>
          <a:bodyPr lIns="0" tIns="0" rIns="0" bIns="0" anchor="ctr">
            <a:normAutofit/>
          </a:bodyPr>
          <a:lstStyle>
            <a:lvl1pPr algn="ctr">
              <a:defRPr lang="en-US" sz="7199" kern="0" smtClean="0">
                <a:solidFill>
                  <a:schemeClr val="accent2"/>
                </a:solidFill>
                <a:ea typeface="Source Sans Pro" charset="0"/>
                <a:cs typeface="Source Sans Pro"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457083"/>
            <a:r>
              <a:rPr lang="en-US" dirty="0"/>
              <a:t>Enter cause</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6245449" y="1870581"/>
            <a:ext cx="5797101" cy="2812257"/>
          </a:xfrm>
          <a:noFill/>
          <a:ln>
            <a:noFill/>
          </a:ln>
        </p:spPr>
        <p:txBody>
          <a:bodyPr lIns="0" tIns="0" rIns="0" bIns="0" anchor="ctr">
            <a:normAutofit/>
          </a:bodyPr>
          <a:lstStyle>
            <a:lvl1pPr algn="ctr">
              <a:defRPr lang="en-US" sz="7199" kern="0" smtClean="0">
                <a:solidFill>
                  <a:schemeClr val="accent3"/>
                </a:solidFill>
                <a:ea typeface="Source Sans Pro" charset="0"/>
                <a:cs typeface="Source Sans Pro"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457083"/>
            <a:r>
              <a:rPr lang="en-US" dirty="0"/>
              <a:t>Enter effect</a:t>
            </a:r>
          </a:p>
        </p:txBody>
      </p:sp>
      <p:sp>
        <p:nvSpPr>
          <p:cNvPr id="14" name="Text Placeholder 13">
            <a:extLst>
              <a:ext uri="{FF2B5EF4-FFF2-40B4-BE49-F238E27FC236}">
                <a16:creationId xmlns:a16="http://schemas.microsoft.com/office/drawing/2014/main" id="{A3356100-B9E0-5246-9174-58819D317F51}"/>
              </a:ext>
            </a:extLst>
          </p:cNvPr>
          <p:cNvSpPr>
            <a:spLocks noGrp="1"/>
          </p:cNvSpPr>
          <p:nvPr>
            <p:ph type="body" sz="quarter" idx="12" hasCustomPrompt="1"/>
          </p:nvPr>
        </p:nvSpPr>
        <p:spPr>
          <a:xfrm>
            <a:off x="149449" y="4691877"/>
            <a:ext cx="5794171" cy="511969"/>
          </a:xfrm>
        </p:spPr>
        <p:txBody>
          <a:bodyPr lIns="1463040" rIns="1463040">
            <a:noAutofit/>
          </a:bodyPr>
          <a:lstStyle>
            <a:lvl1pPr marL="0" marR="0" indent="0" algn="ctr" defTabSz="457083" rtl="0" eaLnBrk="1" fontAlgn="auto" latinLnBrk="0" hangingPunct="1">
              <a:lnSpc>
                <a:spcPct val="90000"/>
              </a:lnSpc>
              <a:spcBef>
                <a:spcPts val="1000"/>
              </a:spcBef>
              <a:spcAft>
                <a:spcPts val="0"/>
              </a:spcAft>
              <a:buClrTx/>
              <a:buSzTx/>
              <a:buFont typeface="Arial" panose="020B0604020202020204" pitchFamily="34" charset="0"/>
              <a:buNone/>
              <a:tabLst/>
              <a:defRPr lang="en-US" sz="18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1800" kern="0" dirty="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15" name="Text Placeholder 13">
            <a:extLst>
              <a:ext uri="{FF2B5EF4-FFF2-40B4-BE49-F238E27FC236}">
                <a16:creationId xmlns:a16="http://schemas.microsoft.com/office/drawing/2014/main" id="{0E6C9F3C-915A-974A-95CD-31158885C6C1}"/>
              </a:ext>
            </a:extLst>
          </p:cNvPr>
          <p:cNvSpPr>
            <a:spLocks noGrp="1"/>
          </p:cNvSpPr>
          <p:nvPr>
            <p:ph type="body" sz="quarter" idx="13" hasCustomPrompt="1"/>
          </p:nvPr>
        </p:nvSpPr>
        <p:spPr>
          <a:xfrm>
            <a:off x="6248381" y="4691877"/>
            <a:ext cx="5794170" cy="511969"/>
          </a:xfrm>
        </p:spPr>
        <p:txBody>
          <a:bodyPr lIns="1463040" rIns="1463040">
            <a:noAutofit/>
          </a:bodyPr>
          <a:lstStyle>
            <a:lvl1pPr marL="0" marR="0" indent="0" algn="ctr" defTabSz="457083" rtl="0" eaLnBrk="1" fontAlgn="auto" latinLnBrk="0" hangingPunct="1">
              <a:lnSpc>
                <a:spcPct val="90000"/>
              </a:lnSpc>
              <a:spcBef>
                <a:spcPts val="1000"/>
              </a:spcBef>
              <a:spcAft>
                <a:spcPts val="0"/>
              </a:spcAft>
              <a:buClrTx/>
              <a:buSzTx/>
              <a:buFont typeface="Arial" panose="020B0604020202020204" pitchFamily="34" charset="0"/>
              <a:buNone/>
              <a:tabLst/>
              <a:defRPr lang="en-US" sz="18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1800" kern="0" dirty="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7" name="Folded Corner 6">
            <a:extLst>
              <a:ext uri="{FF2B5EF4-FFF2-40B4-BE49-F238E27FC236}">
                <a16:creationId xmlns:a16="http://schemas.microsoft.com/office/drawing/2014/main" id="{411D9085-585C-A04E-ACC7-0E911526D632}"/>
              </a:ext>
              <a:ext uri="{C183D7F6-B498-43B3-948B-1728B52AA6E4}">
                <adec:decorative xmlns:adec="http://schemas.microsoft.com/office/drawing/2017/decorative" val="1"/>
              </a:ext>
            </a:extLst>
          </p:cNvPr>
          <p:cNvSpPr/>
          <p:nvPr userDrawn="1"/>
        </p:nvSpPr>
        <p:spPr>
          <a:xfrm>
            <a:off x="38095" y="-1028700"/>
            <a:ext cx="5067434" cy="7474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text layout is to show cause and effect of 2 events.</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Replace text placeholders with your own words.</a:t>
            </a:r>
            <a:endParaRPr lang="en-US" sz="12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02213057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ause + effect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AEB67E-1058-434A-94DF-1D98726C1F5C}"/>
              </a:ext>
            </a:extLst>
          </p:cNvPr>
          <p:cNvSpPr/>
          <p:nvPr userDrawn="1"/>
        </p:nvSpPr>
        <p:spPr>
          <a:xfrm>
            <a:off x="6096000" y="1"/>
            <a:ext cx="6096000" cy="6857999"/>
          </a:xfrm>
          <a:prstGeom prst="rect">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Text Placeholder 10">
            <a:extLst>
              <a:ext uri="{FF2B5EF4-FFF2-40B4-BE49-F238E27FC236}">
                <a16:creationId xmlns:a16="http://schemas.microsoft.com/office/drawing/2014/main" id="{D98FF1FA-A4A7-0842-910C-827AFA24D0CE}"/>
              </a:ext>
            </a:extLst>
          </p:cNvPr>
          <p:cNvSpPr>
            <a:spLocks noGrp="1"/>
          </p:cNvSpPr>
          <p:nvPr>
            <p:ph type="body" sz="quarter" idx="10" hasCustomPrompt="1"/>
          </p:nvPr>
        </p:nvSpPr>
        <p:spPr>
          <a:xfrm>
            <a:off x="158241" y="1870581"/>
            <a:ext cx="5785380" cy="2812257"/>
          </a:xfrm>
          <a:noFill/>
          <a:ln>
            <a:noFill/>
          </a:ln>
        </p:spPr>
        <p:txBody>
          <a:bodyPr lIns="0" tIns="0" rIns="0" bIns="0" anchor="ctr">
            <a:normAutofit/>
          </a:bodyPr>
          <a:lstStyle>
            <a:lvl1pPr algn="ctr">
              <a:defRPr lang="en-US" sz="7199" kern="0" smtClean="0">
                <a:solidFill>
                  <a:schemeClr val="accent3"/>
                </a:solidFill>
                <a:ea typeface="Source Sans Pro" charset="0"/>
                <a:cs typeface="Source Sans Pro"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457083"/>
            <a:r>
              <a:rPr lang="en-US" dirty="0"/>
              <a:t>Enter cause</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6248380" y="1870581"/>
            <a:ext cx="5785379" cy="2812257"/>
          </a:xfrm>
          <a:noFill/>
          <a:ln>
            <a:noFill/>
          </a:ln>
        </p:spPr>
        <p:txBody>
          <a:bodyPr lIns="0" tIns="0" rIns="0" bIns="0" anchor="ctr">
            <a:normAutofit/>
          </a:bodyPr>
          <a:lstStyle>
            <a:lvl1pPr algn="ctr">
              <a:defRPr lang="en-US" sz="7199" kern="0" smtClean="0">
                <a:solidFill>
                  <a:schemeClr val="accent2"/>
                </a:solidFill>
                <a:ea typeface="Source Sans Pro" charset="0"/>
                <a:cs typeface="Source Sans Pro"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457083"/>
            <a:r>
              <a:rPr lang="en-US" dirty="0"/>
              <a:t>Enter effect</a:t>
            </a:r>
          </a:p>
        </p:txBody>
      </p:sp>
      <p:sp>
        <p:nvSpPr>
          <p:cNvPr id="14" name="Text Placeholder 13">
            <a:extLst>
              <a:ext uri="{FF2B5EF4-FFF2-40B4-BE49-F238E27FC236}">
                <a16:creationId xmlns:a16="http://schemas.microsoft.com/office/drawing/2014/main" id="{A3356100-B9E0-5246-9174-58819D317F51}"/>
              </a:ext>
            </a:extLst>
          </p:cNvPr>
          <p:cNvSpPr>
            <a:spLocks noGrp="1"/>
          </p:cNvSpPr>
          <p:nvPr>
            <p:ph type="body" sz="quarter" idx="12" hasCustomPrompt="1"/>
          </p:nvPr>
        </p:nvSpPr>
        <p:spPr>
          <a:xfrm>
            <a:off x="158241" y="4691877"/>
            <a:ext cx="5785380" cy="511969"/>
          </a:xfrm>
        </p:spPr>
        <p:txBody>
          <a:bodyPr lIns="1463040" rIns="1463040">
            <a:noAutofit/>
          </a:bodyPr>
          <a:lstStyle>
            <a:lvl1pPr marL="0" marR="0" indent="0" algn="ctr" defTabSz="457083" rtl="0" eaLnBrk="1" fontAlgn="auto" latinLnBrk="0" hangingPunct="1">
              <a:lnSpc>
                <a:spcPct val="90000"/>
              </a:lnSpc>
              <a:spcBef>
                <a:spcPts val="1000"/>
              </a:spcBef>
              <a:spcAft>
                <a:spcPts val="0"/>
              </a:spcAft>
              <a:buClrTx/>
              <a:buSzTx/>
              <a:buFont typeface="Arial" panose="020B0604020202020204" pitchFamily="34" charset="0"/>
              <a:buNone/>
              <a:tabLst/>
              <a:defRPr lang="en-US" sz="18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1800" kern="0" dirty="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15" name="Text Placeholder 13">
            <a:extLst>
              <a:ext uri="{FF2B5EF4-FFF2-40B4-BE49-F238E27FC236}">
                <a16:creationId xmlns:a16="http://schemas.microsoft.com/office/drawing/2014/main" id="{0E6C9F3C-915A-974A-95CD-31158885C6C1}"/>
              </a:ext>
            </a:extLst>
          </p:cNvPr>
          <p:cNvSpPr>
            <a:spLocks noGrp="1"/>
          </p:cNvSpPr>
          <p:nvPr>
            <p:ph type="body" sz="quarter" idx="13" hasCustomPrompt="1"/>
          </p:nvPr>
        </p:nvSpPr>
        <p:spPr>
          <a:xfrm>
            <a:off x="6248381" y="4691877"/>
            <a:ext cx="5785379" cy="511969"/>
          </a:xfrm>
        </p:spPr>
        <p:txBody>
          <a:bodyPr lIns="1463040" rIns="1463040">
            <a:noAutofit/>
          </a:bodyPr>
          <a:lstStyle>
            <a:lvl1pPr marL="0" marR="0" indent="0" algn="ctr" defTabSz="457083" rtl="0" eaLnBrk="1" fontAlgn="auto" latinLnBrk="0" hangingPunct="1">
              <a:lnSpc>
                <a:spcPct val="90000"/>
              </a:lnSpc>
              <a:spcBef>
                <a:spcPts val="1000"/>
              </a:spcBef>
              <a:spcAft>
                <a:spcPts val="0"/>
              </a:spcAft>
              <a:buClrTx/>
              <a:buSzTx/>
              <a:buFont typeface="Arial" panose="020B0604020202020204" pitchFamily="34" charset="0"/>
              <a:buNone/>
              <a:tabLst/>
              <a:defRPr lang="en-US" sz="18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1800" kern="0" dirty="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8" name="Folded Corner 7">
            <a:extLst>
              <a:ext uri="{FF2B5EF4-FFF2-40B4-BE49-F238E27FC236}">
                <a16:creationId xmlns:a16="http://schemas.microsoft.com/office/drawing/2014/main" id="{A49BA7AD-D272-E044-89A0-3EF55654D740}"/>
              </a:ext>
              <a:ext uri="{C183D7F6-B498-43B3-948B-1728B52AA6E4}">
                <adec:decorative xmlns:adec="http://schemas.microsoft.com/office/drawing/2017/decorative" val="1"/>
              </a:ext>
            </a:extLst>
          </p:cNvPr>
          <p:cNvSpPr/>
          <p:nvPr userDrawn="1"/>
        </p:nvSpPr>
        <p:spPr>
          <a:xfrm>
            <a:off x="38095" y="-1028700"/>
            <a:ext cx="5067434" cy="7474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text layout is to show cause and effect of 2 events.</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Replace text placeholders with your own words.</a:t>
            </a:r>
            <a:endParaRPr lang="en-US" sz="12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278431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AB640-952B-834E-9E5C-DF0E4FDE2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C6055-1965-CD46-9AE3-647C604FE9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E81BC7-9AC7-6B4E-8571-312217D953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778D56-EFA9-F349-AA00-3536047562C0}"/>
              </a:ext>
            </a:extLst>
          </p:cNvPr>
          <p:cNvSpPr>
            <a:spLocks noGrp="1"/>
          </p:cNvSpPr>
          <p:nvPr>
            <p:ph type="dt" sz="half" idx="10"/>
          </p:nvPr>
        </p:nvSpPr>
        <p:spPr/>
        <p:txBody>
          <a:bodyPr/>
          <a:lstStyle/>
          <a:p>
            <a:fld id="{3C01658F-2EA7-9B40-9DDB-9AD649FB3CF9}" type="datetimeFigureOut">
              <a:rPr lang="en-US" smtClean="0"/>
              <a:t>1/12/22</a:t>
            </a:fld>
            <a:endParaRPr lang="en-US" dirty="0"/>
          </a:p>
        </p:txBody>
      </p:sp>
      <p:sp>
        <p:nvSpPr>
          <p:cNvPr id="6" name="Footer Placeholder 5">
            <a:extLst>
              <a:ext uri="{FF2B5EF4-FFF2-40B4-BE49-F238E27FC236}">
                <a16:creationId xmlns:a16="http://schemas.microsoft.com/office/drawing/2014/main" id="{D7C5FAC0-EC46-3E4A-B0FD-C0A8864E83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426AED-97F4-9C48-A46B-F8FAD5E0D0C4}"/>
              </a:ext>
            </a:extLst>
          </p:cNvPr>
          <p:cNvSpPr>
            <a:spLocks noGrp="1"/>
          </p:cNvSpPr>
          <p:nvPr>
            <p:ph type="sldNum" sz="quarter" idx="12"/>
          </p:nvPr>
        </p:nvSpPr>
        <p:spPr/>
        <p:txBody>
          <a:bodyPr/>
          <a:lstStyle/>
          <a:p>
            <a:fld id="{323F6C42-8D03-DB48-9EA7-DA968EC4ACC9}" type="slidenum">
              <a:rPr lang="en-US" smtClean="0"/>
              <a:t>‹#›</a:t>
            </a:fld>
            <a:endParaRPr lang="en-US" dirty="0"/>
          </a:p>
        </p:txBody>
      </p:sp>
    </p:spTree>
    <p:extLst>
      <p:ext uri="{BB962C8B-B14F-4D97-AF65-F5344CB8AC3E}">
        <p14:creationId xmlns:p14="http://schemas.microsoft.com/office/powerpoint/2010/main" val="4937209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s 2 labeled circles">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720754" y="1214657"/>
            <a:ext cx="10667299" cy="349739"/>
          </a:xfrm>
        </p:spPr>
        <p:txBody>
          <a:bodyPr lIns="109728" anchor="t">
            <a:normAutofit/>
          </a:bodyPr>
          <a:lstStyle>
            <a:lvl1pPr marL="0" indent="0">
              <a:buFontTx/>
              <a:buNone/>
              <a:defRPr sz="2200" b="0" i="0" baseline="0">
                <a:solidFill>
                  <a:srgbClr val="5B696B"/>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3221031" y="4655029"/>
            <a:ext cx="2079450" cy="347002"/>
          </a:xfrm>
        </p:spPr>
        <p:txBody>
          <a:bodyPr>
            <a:noAutofit/>
          </a:bodyPr>
          <a:lstStyle>
            <a:lvl1pPr marL="0" indent="0" algn="ctr">
              <a:buFontTx/>
              <a:buNone/>
              <a:defRPr sz="2699"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6877219" y="4655029"/>
            <a:ext cx="2079450" cy="347002"/>
          </a:xfrm>
        </p:spPr>
        <p:txBody>
          <a:bodyPr>
            <a:noAutofit/>
          </a:bodyPr>
          <a:lstStyle>
            <a:lvl1pPr marL="0" indent="0" algn="ctr">
              <a:buFontTx/>
              <a:buNone/>
              <a:defRPr sz="2699"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14" name="Rectangle 13">
            <a:extLst>
              <a:ext uri="{FF2B5EF4-FFF2-40B4-BE49-F238E27FC236}">
                <a16:creationId xmlns:a16="http://schemas.microsoft.com/office/drawing/2014/main" id="{A7FBE22E-598B-A349-8CDD-6B16E66862F5}"/>
              </a:ext>
              <a:ext uri="{C183D7F6-B498-43B3-948B-1728B52AA6E4}">
                <adec:decorative xmlns:adec="http://schemas.microsoft.com/office/drawing/2017/decorative" val="1"/>
              </a:ext>
            </a:extLst>
          </p:cNvPr>
          <p:cNvSpPr/>
          <p:nvPr userDrawn="1"/>
        </p:nvSpPr>
        <p:spPr>
          <a:xfrm flipV="1">
            <a:off x="4069033" y="5255442"/>
            <a:ext cx="383444" cy="26604"/>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17" name="Rectangle 16">
            <a:extLst>
              <a:ext uri="{FF2B5EF4-FFF2-40B4-BE49-F238E27FC236}">
                <a16:creationId xmlns:a16="http://schemas.microsoft.com/office/drawing/2014/main" id="{30719925-C197-074F-99AB-9BD56771A945}"/>
              </a:ext>
              <a:ext uri="{C183D7F6-B498-43B3-948B-1728B52AA6E4}">
                <adec:decorative xmlns:adec="http://schemas.microsoft.com/office/drawing/2017/decorative" val="1"/>
              </a:ext>
            </a:extLst>
          </p:cNvPr>
          <p:cNvSpPr/>
          <p:nvPr userDrawn="1"/>
        </p:nvSpPr>
        <p:spPr>
          <a:xfrm flipV="1">
            <a:off x="7725221" y="5255442"/>
            <a:ext cx="383444" cy="26604"/>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15" name="Oval 14">
            <a:extLst>
              <a:ext uri="{FF2B5EF4-FFF2-40B4-BE49-F238E27FC236}">
                <a16:creationId xmlns:a16="http://schemas.microsoft.com/office/drawing/2014/main" id="{3962D2ED-EE0E-394F-85AF-F680F4D1A7EF}"/>
              </a:ext>
              <a:ext uri="{C183D7F6-B498-43B3-948B-1728B52AA6E4}">
                <adec:decorative xmlns:adec="http://schemas.microsoft.com/office/drawing/2017/decorative" val="1"/>
              </a:ext>
            </a:extLst>
          </p:cNvPr>
          <p:cNvSpPr/>
          <p:nvPr userDrawn="1"/>
        </p:nvSpPr>
        <p:spPr>
          <a:xfrm>
            <a:off x="3241015" y="2343150"/>
            <a:ext cx="2039481" cy="203974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Oval 17">
            <a:extLst>
              <a:ext uri="{FF2B5EF4-FFF2-40B4-BE49-F238E27FC236}">
                <a16:creationId xmlns:a16="http://schemas.microsoft.com/office/drawing/2014/main" id="{33ED08CD-AA3E-6F48-956D-E1CFF4637176}"/>
              </a:ext>
              <a:ext uri="{C183D7F6-B498-43B3-948B-1728B52AA6E4}">
                <adec:decorative xmlns:adec="http://schemas.microsoft.com/office/drawing/2017/decorative" val="1"/>
              </a:ext>
            </a:extLst>
          </p:cNvPr>
          <p:cNvSpPr/>
          <p:nvPr userDrawn="1"/>
        </p:nvSpPr>
        <p:spPr>
          <a:xfrm>
            <a:off x="6897203" y="2343150"/>
            <a:ext cx="2039481" cy="203974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Folded Corner 20">
            <a:extLst>
              <a:ext uri="{FF2B5EF4-FFF2-40B4-BE49-F238E27FC236}">
                <a16:creationId xmlns:a16="http://schemas.microsoft.com/office/drawing/2014/main" id="{DDE1475D-93D7-3242-8EC5-72C8B8A33AF0}"/>
              </a:ext>
              <a:ext uri="{C183D7F6-B498-43B3-948B-1728B52AA6E4}">
                <adec:decorative xmlns:adec="http://schemas.microsoft.com/office/drawing/2017/decorative" val="1"/>
              </a:ext>
            </a:extLst>
          </p:cNvPr>
          <p:cNvSpPr/>
          <p:nvPr userDrawn="1"/>
        </p:nvSpPr>
        <p:spPr>
          <a:xfrm>
            <a:off x="0" y="-1447800"/>
            <a:ext cx="7905515" cy="1133762"/>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show to labeled icons with a key message.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Place your icon either centered inside the light blue circle, or 1/3 of the icon just peaking out of the top of the circle.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78502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s 3 labeled circles descriptio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720754" y="1214657"/>
            <a:ext cx="10667299" cy="349739"/>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1333316" y="4169955"/>
            <a:ext cx="2079450" cy="347002"/>
          </a:xfrm>
        </p:spPr>
        <p:txBody>
          <a:bodyPr>
            <a:noAutofit/>
          </a:bodyPr>
          <a:lstStyle>
            <a:lvl1pPr marL="0" indent="0" algn="ctr">
              <a:buFontTx/>
              <a:buNone/>
              <a:defRPr sz="22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3" name="Text Placeholder 2">
            <a:extLst>
              <a:ext uri="{FF2B5EF4-FFF2-40B4-BE49-F238E27FC236}">
                <a16:creationId xmlns:a16="http://schemas.microsoft.com/office/drawing/2014/main" id="{A3AE3733-0289-1E40-BF18-BE7361015D15}"/>
              </a:ext>
            </a:extLst>
          </p:cNvPr>
          <p:cNvSpPr>
            <a:spLocks noGrp="1"/>
          </p:cNvSpPr>
          <p:nvPr>
            <p:ph type="body" sz="quarter" idx="24"/>
          </p:nvPr>
        </p:nvSpPr>
        <p:spPr>
          <a:xfrm>
            <a:off x="762695" y="4576926"/>
            <a:ext cx="3333316" cy="1550605"/>
          </a:xfrm>
        </p:spPr>
        <p:txBody>
          <a:bodyPr>
            <a:normAutofit/>
          </a:bodyPr>
          <a:lstStyle>
            <a:lvl1pPr algn="l">
              <a:defRPr sz="1200"/>
            </a:lvl1pPr>
            <a:lvl2pPr algn="l">
              <a:defRPr sz="1200"/>
            </a:lvl2pPr>
            <a:lvl3pPr algn="l">
              <a:defRPr sz="1200"/>
            </a:lvl3pPr>
            <a:lvl4pPr algn="l">
              <a:defRPr sz="1200"/>
            </a:lvl4pPr>
            <a:lvl5pPr algn="l">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5056275" y="4169955"/>
            <a:ext cx="2079450" cy="347002"/>
          </a:xfrm>
        </p:spPr>
        <p:txBody>
          <a:bodyPr>
            <a:noAutofit/>
          </a:bodyPr>
          <a:lstStyle>
            <a:lvl1pPr marL="0" indent="0" algn="ctr">
              <a:buFontTx/>
              <a:buNone/>
              <a:defRPr sz="22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17" name="Text Placeholder 2">
            <a:extLst>
              <a:ext uri="{FF2B5EF4-FFF2-40B4-BE49-F238E27FC236}">
                <a16:creationId xmlns:a16="http://schemas.microsoft.com/office/drawing/2014/main" id="{AD7E6B2C-39F9-FD47-965D-EC9079E156AE}"/>
              </a:ext>
            </a:extLst>
          </p:cNvPr>
          <p:cNvSpPr>
            <a:spLocks noGrp="1"/>
          </p:cNvSpPr>
          <p:nvPr>
            <p:ph type="body" sz="quarter" idx="25"/>
          </p:nvPr>
        </p:nvSpPr>
        <p:spPr>
          <a:xfrm>
            <a:off x="4419818" y="4576926"/>
            <a:ext cx="3333316" cy="1550605"/>
          </a:xfrm>
        </p:spPr>
        <p:txBody>
          <a:bodyPr>
            <a:normAutofit/>
          </a:bodyPr>
          <a:lstStyle>
            <a:lvl1pPr algn="l">
              <a:defRPr sz="1200"/>
            </a:lvl1pPr>
            <a:lvl2pPr algn="l">
              <a:defRPr sz="1200"/>
            </a:lvl2pPr>
            <a:lvl3pPr algn="l">
              <a:defRPr sz="1200"/>
            </a:lvl3pPr>
            <a:lvl4pPr algn="l">
              <a:defRPr sz="1200"/>
            </a:lvl4pPr>
            <a:lvl5pPr algn="l">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Text Placeholder 34">
            <a:extLst>
              <a:ext uri="{FF2B5EF4-FFF2-40B4-BE49-F238E27FC236}">
                <a16:creationId xmlns:a16="http://schemas.microsoft.com/office/drawing/2014/main" id="{E75EB895-B2FE-0740-8F48-D3449A89DC12}"/>
              </a:ext>
            </a:extLst>
          </p:cNvPr>
          <p:cNvSpPr>
            <a:spLocks noGrp="1"/>
          </p:cNvSpPr>
          <p:nvPr>
            <p:ph type="body" sz="quarter" idx="23" hasCustomPrompt="1"/>
          </p:nvPr>
        </p:nvSpPr>
        <p:spPr>
          <a:xfrm>
            <a:off x="8799218" y="4169955"/>
            <a:ext cx="2079450" cy="347002"/>
          </a:xfrm>
        </p:spPr>
        <p:txBody>
          <a:bodyPr>
            <a:noAutofit/>
          </a:bodyPr>
          <a:lstStyle>
            <a:lvl1pPr marL="0" indent="0" algn="ctr">
              <a:buFontTx/>
              <a:buNone/>
              <a:defRPr sz="22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18" name="Text Placeholder 2">
            <a:extLst>
              <a:ext uri="{FF2B5EF4-FFF2-40B4-BE49-F238E27FC236}">
                <a16:creationId xmlns:a16="http://schemas.microsoft.com/office/drawing/2014/main" id="{D60F763E-D3C1-BB42-885A-30FE17A7AF7A}"/>
              </a:ext>
            </a:extLst>
          </p:cNvPr>
          <p:cNvSpPr>
            <a:spLocks noGrp="1"/>
          </p:cNvSpPr>
          <p:nvPr>
            <p:ph type="body" sz="quarter" idx="26"/>
          </p:nvPr>
        </p:nvSpPr>
        <p:spPr>
          <a:xfrm>
            <a:off x="8076942" y="4576926"/>
            <a:ext cx="3333316" cy="1550605"/>
          </a:xfrm>
        </p:spPr>
        <p:txBody>
          <a:bodyPr>
            <a:normAutofit/>
          </a:bodyPr>
          <a:lstStyle>
            <a:lvl1pPr algn="l">
              <a:defRPr sz="1200"/>
            </a:lvl1pPr>
            <a:lvl2pPr algn="l">
              <a:defRPr sz="1200"/>
            </a:lvl2pPr>
            <a:lvl3pPr algn="l">
              <a:defRPr sz="1200"/>
            </a:lvl3pPr>
            <a:lvl4pPr algn="l">
              <a:defRPr sz="1200"/>
            </a:lvl4pPr>
            <a:lvl5pPr algn="l">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Folded Corner 27">
            <a:extLst>
              <a:ext uri="{FF2B5EF4-FFF2-40B4-BE49-F238E27FC236}">
                <a16:creationId xmlns:a16="http://schemas.microsoft.com/office/drawing/2014/main" id="{47418945-5941-E044-B544-3362DB946161}"/>
              </a:ext>
              <a:ext uri="{C183D7F6-B498-43B3-948B-1728B52AA6E4}">
                <adec:decorative xmlns:adec="http://schemas.microsoft.com/office/drawing/2017/decorative" val="1"/>
              </a:ext>
            </a:extLst>
          </p:cNvPr>
          <p:cNvSpPr/>
          <p:nvPr userDrawn="1"/>
        </p:nvSpPr>
        <p:spPr>
          <a:xfrm>
            <a:off x="38888" y="-1295400"/>
            <a:ext cx="5638066" cy="1166287"/>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show 3 labeled icons with a key message.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Place your icon either centered above the titles.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5873244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s 3 labeled circles">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720754" y="1214657"/>
            <a:ext cx="10667299" cy="349739"/>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1333316" y="4655029"/>
            <a:ext cx="2079450" cy="347002"/>
          </a:xfrm>
        </p:spPr>
        <p:txBody>
          <a:bodyPr>
            <a:noAutofit/>
          </a:bodyPr>
          <a:lstStyle>
            <a:lvl1pPr marL="0" indent="0" algn="ctr">
              <a:buFontTx/>
              <a:buNone/>
              <a:defRPr sz="2699"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5056275" y="4655029"/>
            <a:ext cx="2079450" cy="347002"/>
          </a:xfrm>
        </p:spPr>
        <p:txBody>
          <a:bodyPr>
            <a:noAutofit/>
          </a:bodyPr>
          <a:lstStyle>
            <a:lvl1pPr marL="0" indent="0" algn="ctr">
              <a:buFontTx/>
              <a:buNone/>
              <a:defRPr sz="2699"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45" name="Text Placeholder 34">
            <a:extLst>
              <a:ext uri="{FF2B5EF4-FFF2-40B4-BE49-F238E27FC236}">
                <a16:creationId xmlns:a16="http://schemas.microsoft.com/office/drawing/2014/main" id="{E75EB895-B2FE-0740-8F48-D3449A89DC12}"/>
              </a:ext>
            </a:extLst>
          </p:cNvPr>
          <p:cNvSpPr>
            <a:spLocks noGrp="1"/>
          </p:cNvSpPr>
          <p:nvPr>
            <p:ph type="body" sz="quarter" idx="23" hasCustomPrompt="1"/>
          </p:nvPr>
        </p:nvSpPr>
        <p:spPr>
          <a:xfrm>
            <a:off x="8799218" y="4655029"/>
            <a:ext cx="2079450" cy="347002"/>
          </a:xfrm>
        </p:spPr>
        <p:txBody>
          <a:bodyPr>
            <a:noAutofit/>
          </a:bodyPr>
          <a:lstStyle>
            <a:lvl1pPr marL="0" indent="0" algn="ctr">
              <a:buFontTx/>
              <a:buNone/>
              <a:defRPr sz="2699"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19" name="Rectangle 18">
            <a:extLst>
              <a:ext uri="{FF2B5EF4-FFF2-40B4-BE49-F238E27FC236}">
                <a16:creationId xmlns:a16="http://schemas.microsoft.com/office/drawing/2014/main" id="{2E324452-B55A-A246-B40D-81B82B4522C9}"/>
              </a:ext>
              <a:ext uri="{C183D7F6-B498-43B3-948B-1728B52AA6E4}">
                <adec:decorative xmlns:adec="http://schemas.microsoft.com/office/drawing/2017/decorative" val="1"/>
              </a:ext>
            </a:extLst>
          </p:cNvPr>
          <p:cNvSpPr/>
          <p:nvPr/>
        </p:nvSpPr>
        <p:spPr>
          <a:xfrm flipV="1">
            <a:off x="2181318" y="5255442"/>
            <a:ext cx="383444" cy="26604"/>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35" name="Rectangle 34">
            <a:extLst>
              <a:ext uri="{FF2B5EF4-FFF2-40B4-BE49-F238E27FC236}">
                <a16:creationId xmlns:a16="http://schemas.microsoft.com/office/drawing/2014/main" id="{6709856D-B975-A64D-B536-1913971395D7}"/>
              </a:ext>
              <a:ext uri="{C183D7F6-B498-43B3-948B-1728B52AA6E4}">
                <adec:decorative xmlns:adec="http://schemas.microsoft.com/office/drawing/2017/decorative" val="1"/>
              </a:ext>
            </a:extLst>
          </p:cNvPr>
          <p:cNvSpPr/>
          <p:nvPr/>
        </p:nvSpPr>
        <p:spPr>
          <a:xfrm flipV="1">
            <a:off x="9647221" y="5255442"/>
            <a:ext cx="383444" cy="26604"/>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38" name="Rectangle 37">
            <a:extLst>
              <a:ext uri="{FF2B5EF4-FFF2-40B4-BE49-F238E27FC236}">
                <a16:creationId xmlns:a16="http://schemas.microsoft.com/office/drawing/2014/main" id="{6708CCFF-D273-0D43-9381-04479E9D58AF}"/>
              </a:ext>
              <a:ext uri="{C183D7F6-B498-43B3-948B-1728B52AA6E4}">
                <adec:decorative xmlns:adec="http://schemas.microsoft.com/office/drawing/2017/decorative" val="1"/>
              </a:ext>
            </a:extLst>
          </p:cNvPr>
          <p:cNvSpPr/>
          <p:nvPr/>
        </p:nvSpPr>
        <p:spPr>
          <a:xfrm flipV="1">
            <a:off x="5904277" y="5255442"/>
            <a:ext cx="383444" cy="26604"/>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20" name="Oval 19">
            <a:extLst>
              <a:ext uri="{FF2B5EF4-FFF2-40B4-BE49-F238E27FC236}">
                <a16:creationId xmlns:a16="http://schemas.microsoft.com/office/drawing/2014/main" id="{01E0F915-7E45-C343-9A6A-5BF1E435B44D}"/>
              </a:ext>
              <a:ext uri="{C183D7F6-B498-43B3-948B-1728B52AA6E4}">
                <adec:decorative xmlns:adec="http://schemas.microsoft.com/office/drawing/2017/decorative" val="1"/>
              </a:ext>
            </a:extLst>
          </p:cNvPr>
          <p:cNvSpPr/>
          <p:nvPr userDrawn="1"/>
        </p:nvSpPr>
        <p:spPr>
          <a:xfrm>
            <a:off x="1353300" y="2343150"/>
            <a:ext cx="2039481" cy="203974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Oval 21">
            <a:extLst>
              <a:ext uri="{FF2B5EF4-FFF2-40B4-BE49-F238E27FC236}">
                <a16:creationId xmlns:a16="http://schemas.microsoft.com/office/drawing/2014/main" id="{EEE9EDE8-96C5-814E-82C9-179C0A28A0A5}"/>
              </a:ext>
              <a:ext uri="{C183D7F6-B498-43B3-948B-1728B52AA6E4}">
                <adec:decorative xmlns:adec="http://schemas.microsoft.com/office/drawing/2017/decorative" val="1"/>
              </a:ext>
            </a:extLst>
          </p:cNvPr>
          <p:cNvSpPr/>
          <p:nvPr userDrawn="1"/>
        </p:nvSpPr>
        <p:spPr>
          <a:xfrm>
            <a:off x="8819202" y="2343150"/>
            <a:ext cx="2039481" cy="203974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Oval 23">
            <a:extLst>
              <a:ext uri="{FF2B5EF4-FFF2-40B4-BE49-F238E27FC236}">
                <a16:creationId xmlns:a16="http://schemas.microsoft.com/office/drawing/2014/main" id="{D1C99622-12D0-4C42-BE18-14A8AF687325}"/>
              </a:ext>
              <a:ext uri="{C183D7F6-B498-43B3-948B-1728B52AA6E4}">
                <adec:decorative xmlns:adec="http://schemas.microsoft.com/office/drawing/2017/decorative" val="1"/>
              </a:ext>
            </a:extLst>
          </p:cNvPr>
          <p:cNvSpPr/>
          <p:nvPr userDrawn="1"/>
        </p:nvSpPr>
        <p:spPr>
          <a:xfrm>
            <a:off x="5076259" y="2343150"/>
            <a:ext cx="2039481" cy="203974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Folded Corner 27">
            <a:extLst>
              <a:ext uri="{FF2B5EF4-FFF2-40B4-BE49-F238E27FC236}">
                <a16:creationId xmlns:a16="http://schemas.microsoft.com/office/drawing/2014/main" id="{47418945-5941-E044-B544-3362DB946161}"/>
              </a:ext>
              <a:ext uri="{C183D7F6-B498-43B3-948B-1728B52AA6E4}">
                <adec:decorative xmlns:adec="http://schemas.microsoft.com/office/drawing/2017/decorative" val="1"/>
              </a:ext>
            </a:extLst>
          </p:cNvPr>
          <p:cNvSpPr/>
          <p:nvPr userDrawn="1"/>
        </p:nvSpPr>
        <p:spPr>
          <a:xfrm>
            <a:off x="0" y="-1714500"/>
            <a:ext cx="5943620" cy="1280587"/>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show to labeled icons with a key message.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Place your icon either centered inside the light amber circle, or 1/3 of the icon just peaking out of the top of the circle.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523156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s 3 labeled timelin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720754" y="1214657"/>
            <a:ext cx="10667299" cy="349739"/>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1333316" y="4655029"/>
            <a:ext cx="2079450" cy="347002"/>
          </a:xfrm>
        </p:spPr>
        <p:txBody>
          <a:bodyPr>
            <a:noAutofit/>
          </a:bodyPr>
          <a:lstStyle>
            <a:lvl1pPr marL="0" indent="0" algn="ctr">
              <a:buFontTx/>
              <a:buNone/>
              <a:defRPr sz="2699"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5056275" y="4655029"/>
            <a:ext cx="2079450" cy="347002"/>
          </a:xfrm>
        </p:spPr>
        <p:txBody>
          <a:bodyPr>
            <a:noAutofit/>
          </a:bodyPr>
          <a:lstStyle>
            <a:lvl1pPr marL="0" indent="0" algn="ctr">
              <a:buFontTx/>
              <a:buNone/>
              <a:defRPr sz="2699"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45" name="Text Placeholder 34">
            <a:extLst>
              <a:ext uri="{FF2B5EF4-FFF2-40B4-BE49-F238E27FC236}">
                <a16:creationId xmlns:a16="http://schemas.microsoft.com/office/drawing/2014/main" id="{E75EB895-B2FE-0740-8F48-D3449A89DC12}"/>
              </a:ext>
            </a:extLst>
          </p:cNvPr>
          <p:cNvSpPr>
            <a:spLocks noGrp="1"/>
          </p:cNvSpPr>
          <p:nvPr>
            <p:ph type="body" sz="quarter" idx="23" hasCustomPrompt="1"/>
          </p:nvPr>
        </p:nvSpPr>
        <p:spPr>
          <a:xfrm>
            <a:off x="8799218" y="4655029"/>
            <a:ext cx="2079450" cy="347002"/>
          </a:xfrm>
        </p:spPr>
        <p:txBody>
          <a:bodyPr>
            <a:noAutofit/>
          </a:bodyPr>
          <a:lstStyle>
            <a:lvl1pPr marL="0" indent="0" algn="ctr">
              <a:buFontTx/>
              <a:buNone/>
              <a:defRPr sz="2699"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18" name="Rectangle 17">
            <a:extLst>
              <a:ext uri="{FF2B5EF4-FFF2-40B4-BE49-F238E27FC236}">
                <a16:creationId xmlns:a16="http://schemas.microsoft.com/office/drawing/2014/main" id="{78632733-6A6A-044E-9CF2-50508AF11C49}"/>
              </a:ext>
              <a:ext uri="{C183D7F6-B498-43B3-948B-1728B52AA6E4}">
                <adec:decorative xmlns:adec="http://schemas.microsoft.com/office/drawing/2017/decorative" val="1"/>
              </a:ext>
            </a:extLst>
          </p:cNvPr>
          <p:cNvSpPr/>
          <p:nvPr userDrawn="1"/>
        </p:nvSpPr>
        <p:spPr>
          <a:xfrm flipV="1">
            <a:off x="2278877" y="5366654"/>
            <a:ext cx="7725674" cy="26604"/>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20" name="Oval 19">
            <a:extLst>
              <a:ext uri="{FF2B5EF4-FFF2-40B4-BE49-F238E27FC236}">
                <a16:creationId xmlns:a16="http://schemas.microsoft.com/office/drawing/2014/main" id="{01E0F915-7E45-C343-9A6A-5BF1E435B44D}"/>
              </a:ext>
              <a:ext uri="{C183D7F6-B498-43B3-948B-1728B52AA6E4}">
                <adec:decorative xmlns:adec="http://schemas.microsoft.com/office/drawing/2017/decorative" val="1"/>
              </a:ext>
            </a:extLst>
          </p:cNvPr>
          <p:cNvSpPr/>
          <p:nvPr userDrawn="1"/>
        </p:nvSpPr>
        <p:spPr>
          <a:xfrm>
            <a:off x="1353300" y="2343150"/>
            <a:ext cx="2039481" cy="203974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Oval 21">
            <a:extLst>
              <a:ext uri="{FF2B5EF4-FFF2-40B4-BE49-F238E27FC236}">
                <a16:creationId xmlns:a16="http://schemas.microsoft.com/office/drawing/2014/main" id="{EEE9EDE8-96C5-814E-82C9-179C0A28A0A5}"/>
              </a:ext>
              <a:ext uri="{C183D7F6-B498-43B3-948B-1728B52AA6E4}">
                <adec:decorative xmlns:adec="http://schemas.microsoft.com/office/drawing/2017/decorative" val="1"/>
              </a:ext>
            </a:extLst>
          </p:cNvPr>
          <p:cNvSpPr/>
          <p:nvPr userDrawn="1"/>
        </p:nvSpPr>
        <p:spPr>
          <a:xfrm>
            <a:off x="8819202" y="2343150"/>
            <a:ext cx="2039481" cy="203974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Oval 23">
            <a:extLst>
              <a:ext uri="{FF2B5EF4-FFF2-40B4-BE49-F238E27FC236}">
                <a16:creationId xmlns:a16="http://schemas.microsoft.com/office/drawing/2014/main" id="{D1C99622-12D0-4C42-BE18-14A8AF687325}"/>
              </a:ext>
              <a:ext uri="{C183D7F6-B498-43B3-948B-1728B52AA6E4}">
                <adec:decorative xmlns:adec="http://schemas.microsoft.com/office/drawing/2017/decorative" val="1"/>
              </a:ext>
            </a:extLst>
          </p:cNvPr>
          <p:cNvSpPr/>
          <p:nvPr userDrawn="1"/>
        </p:nvSpPr>
        <p:spPr>
          <a:xfrm>
            <a:off x="5076259" y="2343150"/>
            <a:ext cx="2039481" cy="203974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Folded Corner 20">
            <a:extLst>
              <a:ext uri="{FF2B5EF4-FFF2-40B4-BE49-F238E27FC236}">
                <a16:creationId xmlns:a16="http://schemas.microsoft.com/office/drawing/2014/main" id="{10478B8A-1E0F-004B-906B-A72102DE76B1}"/>
              </a:ext>
              <a:ext uri="{C183D7F6-B498-43B3-948B-1728B52AA6E4}">
                <adec:decorative xmlns:adec="http://schemas.microsoft.com/office/drawing/2017/decorative" val="1"/>
              </a:ext>
            </a:extLst>
          </p:cNvPr>
          <p:cNvSpPr/>
          <p:nvPr userDrawn="1"/>
        </p:nvSpPr>
        <p:spPr>
          <a:xfrm>
            <a:off x="0" y="-1594625"/>
            <a:ext cx="5362134" cy="1280587"/>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show to labeled icons on a timeline with a key message.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Place your icon either centered inside the light amber circle, or 1/3 of the icon just peaking out of the top of the circle.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4803092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s 4 labeled timelin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720754" y="1214657"/>
            <a:ext cx="10667299" cy="349739"/>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1423666" y="4158640"/>
            <a:ext cx="2079450" cy="347002"/>
          </a:xfrm>
        </p:spPr>
        <p:txBody>
          <a:bodyPr>
            <a:noAutofit/>
          </a:bodyPr>
          <a:lstStyle>
            <a:lvl1pPr marL="0" indent="0" algn="ctr">
              <a:buFontTx/>
              <a:buNone/>
              <a:defRPr sz="2699"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3855567" y="4158640"/>
            <a:ext cx="2079450" cy="347002"/>
          </a:xfrm>
        </p:spPr>
        <p:txBody>
          <a:bodyPr>
            <a:noAutofit/>
          </a:bodyPr>
          <a:lstStyle>
            <a:lvl1pPr marL="0" indent="0" algn="ctr">
              <a:buFontTx/>
              <a:buNone/>
              <a:defRPr sz="2699"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18" name="Rectangle 17">
            <a:extLst>
              <a:ext uri="{FF2B5EF4-FFF2-40B4-BE49-F238E27FC236}">
                <a16:creationId xmlns:a16="http://schemas.microsoft.com/office/drawing/2014/main" id="{78632733-6A6A-044E-9CF2-50508AF11C49}"/>
              </a:ext>
              <a:ext uri="{C183D7F6-B498-43B3-948B-1728B52AA6E4}">
                <adec:decorative xmlns:adec="http://schemas.microsoft.com/office/drawing/2017/decorative" val="1"/>
              </a:ext>
            </a:extLst>
          </p:cNvPr>
          <p:cNvSpPr/>
          <p:nvPr userDrawn="1"/>
        </p:nvSpPr>
        <p:spPr>
          <a:xfrm flipV="1">
            <a:off x="2438159" y="4883647"/>
            <a:ext cx="7314248" cy="26604"/>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20" name="Oval 19">
            <a:extLst>
              <a:ext uri="{FF2B5EF4-FFF2-40B4-BE49-F238E27FC236}">
                <a16:creationId xmlns:a16="http://schemas.microsoft.com/office/drawing/2014/main" id="{01E0F915-7E45-C343-9A6A-5BF1E435B44D}"/>
              </a:ext>
              <a:ext uri="{C183D7F6-B498-43B3-948B-1728B52AA6E4}">
                <adec:decorative xmlns:adec="http://schemas.microsoft.com/office/drawing/2017/decorative" val="1"/>
              </a:ext>
            </a:extLst>
          </p:cNvPr>
          <p:cNvSpPr/>
          <p:nvPr userDrawn="1"/>
        </p:nvSpPr>
        <p:spPr>
          <a:xfrm>
            <a:off x="1990444" y="2932612"/>
            <a:ext cx="953773" cy="95389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Oval 23">
            <a:extLst>
              <a:ext uri="{FF2B5EF4-FFF2-40B4-BE49-F238E27FC236}">
                <a16:creationId xmlns:a16="http://schemas.microsoft.com/office/drawing/2014/main" id="{D1C99622-12D0-4C42-BE18-14A8AF687325}"/>
              </a:ext>
              <a:ext uri="{C183D7F6-B498-43B3-948B-1728B52AA6E4}">
                <adec:decorative xmlns:adec="http://schemas.microsoft.com/office/drawing/2017/decorative" val="1"/>
              </a:ext>
            </a:extLst>
          </p:cNvPr>
          <p:cNvSpPr/>
          <p:nvPr userDrawn="1"/>
        </p:nvSpPr>
        <p:spPr>
          <a:xfrm>
            <a:off x="4409129" y="2932612"/>
            <a:ext cx="953773" cy="95389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Folded Corner 20">
            <a:extLst>
              <a:ext uri="{FF2B5EF4-FFF2-40B4-BE49-F238E27FC236}">
                <a16:creationId xmlns:a16="http://schemas.microsoft.com/office/drawing/2014/main" id="{10478B8A-1E0F-004B-906B-A72102DE76B1}"/>
              </a:ext>
              <a:ext uri="{C183D7F6-B498-43B3-948B-1728B52AA6E4}">
                <adec:decorative xmlns:adec="http://schemas.microsoft.com/office/drawing/2017/decorative" val="1"/>
              </a:ext>
            </a:extLst>
          </p:cNvPr>
          <p:cNvSpPr/>
          <p:nvPr userDrawn="1"/>
        </p:nvSpPr>
        <p:spPr>
          <a:xfrm>
            <a:off x="0" y="-1594625"/>
            <a:ext cx="5362134" cy="1280587"/>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show to labeled icons on a timeline with a key message.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Place your icon either centered inside the light amber circle, or 1/3 of the icon just peaking out of the top of the circle.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
        <p:nvSpPr>
          <p:cNvPr id="12" name="Text Placeholder 34">
            <a:extLst>
              <a:ext uri="{FF2B5EF4-FFF2-40B4-BE49-F238E27FC236}">
                <a16:creationId xmlns:a16="http://schemas.microsoft.com/office/drawing/2014/main" id="{7A3228F9-5C33-5A43-A191-FB46C6C53D74}"/>
              </a:ext>
            </a:extLst>
          </p:cNvPr>
          <p:cNvSpPr>
            <a:spLocks noGrp="1"/>
          </p:cNvSpPr>
          <p:nvPr>
            <p:ph type="body" sz="quarter" idx="24" hasCustomPrompt="1"/>
          </p:nvPr>
        </p:nvSpPr>
        <p:spPr>
          <a:xfrm>
            <a:off x="6284437" y="4158640"/>
            <a:ext cx="2079450" cy="347002"/>
          </a:xfrm>
        </p:spPr>
        <p:txBody>
          <a:bodyPr>
            <a:noAutofit/>
          </a:bodyPr>
          <a:lstStyle>
            <a:lvl1pPr marL="0" indent="0" algn="ctr">
              <a:buFontTx/>
              <a:buNone/>
              <a:defRPr sz="2699"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13" name="Oval 12">
            <a:extLst>
              <a:ext uri="{FF2B5EF4-FFF2-40B4-BE49-F238E27FC236}">
                <a16:creationId xmlns:a16="http://schemas.microsoft.com/office/drawing/2014/main" id="{93F9FC3E-81DF-6A48-8A7F-69458F0D4469}"/>
              </a:ext>
              <a:ext uri="{C183D7F6-B498-43B3-948B-1728B52AA6E4}">
                <adec:decorative xmlns:adec="http://schemas.microsoft.com/office/drawing/2017/decorative" val="1"/>
              </a:ext>
            </a:extLst>
          </p:cNvPr>
          <p:cNvSpPr/>
          <p:nvPr userDrawn="1"/>
        </p:nvSpPr>
        <p:spPr>
          <a:xfrm>
            <a:off x="6827815" y="2932612"/>
            <a:ext cx="953773" cy="95389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Text Placeholder 34">
            <a:extLst>
              <a:ext uri="{FF2B5EF4-FFF2-40B4-BE49-F238E27FC236}">
                <a16:creationId xmlns:a16="http://schemas.microsoft.com/office/drawing/2014/main" id="{D26D4825-42B8-7040-B522-6288FE48FC02}"/>
              </a:ext>
            </a:extLst>
          </p:cNvPr>
          <p:cNvSpPr>
            <a:spLocks noGrp="1"/>
          </p:cNvSpPr>
          <p:nvPr>
            <p:ph type="body" sz="quarter" idx="25" hasCustomPrompt="1"/>
          </p:nvPr>
        </p:nvSpPr>
        <p:spPr>
          <a:xfrm>
            <a:off x="8703192" y="4158640"/>
            <a:ext cx="2079450" cy="347002"/>
          </a:xfrm>
        </p:spPr>
        <p:txBody>
          <a:bodyPr>
            <a:noAutofit/>
          </a:bodyPr>
          <a:lstStyle>
            <a:lvl1pPr marL="0" indent="0" algn="ctr">
              <a:buFontTx/>
              <a:buNone/>
              <a:defRPr sz="2699"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15" name="Oval 14">
            <a:extLst>
              <a:ext uri="{FF2B5EF4-FFF2-40B4-BE49-F238E27FC236}">
                <a16:creationId xmlns:a16="http://schemas.microsoft.com/office/drawing/2014/main" id="{4B1A52A9-F8A4-1843-9225-6C2376633FC5}"/>
              </a:ext>
              <a:ext uri="{C183D7F6-B498-43B3-948B-1728B52AA6E4}">
                <adec:decorative xmlns:adec="http://schemas.microsoft.com/office/drawing/2017/decorative" val="1"/>
              </a:ext>
            </a:extLst>
          </p:cNvPr>
          <p:cNvSpPr/>
          <p:nvPr userDrawn="1"/>
        </p:nvSpPr>
        <p:spPr>
          <a:xfrm>
            <a:off x="9246500" y="2932612"/>
            <a:ext cx="953773" cy="95389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33142985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s 5 labeled timelin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720754" y="1214657"/>
            <a:ext cx="10667299" cy="349739"/>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195917" y="4158640"/>
            <a:ext cx="2079450" cy="347002"/>
          </a:xfrm>
        </p:spPr>
        <p:txBody>
          <a:bodyPr>
            <a:noAutofit/>
          </a:bodyPr>
          <a:lstStyle>
            <a:lvl1pPr marL="0" indent="0" algn="ctr">
              <a:buFontTx/>
              <a:buNone/>
              <a:defRPr sz="24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2627818" y="4158640"/>
            <a:ext cx="2079450" cy="347002"/>
          </a:xfrm>
        </p:spPr>
        <p:txBody>
          <a:bodyPr>
            <a:noAutofit/>
          </a:bodyPr>
          <a:lstStyle>
            <a:lvl1pPr marL="0" indent="0" algn="ctr">
              <a:buFontTx/>
              <a:buNone/>
              <a:defRPr sz="24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45" name="Text Placeholder 34">
            <a:extLst>
              <a:ext uri="{FF2B5EF4-FFF2-40B4-BE49-F238E27FC236}">
                <a16:creationId xmlns:a16="http://schemas.microsoft.com/office/drawing/2014/main" id="{E75EB895-B2FE-0740-8F48-D3449A89DC12}"/>
              </a:ext>
            </a:extLst>
          </p:cNvPr>
          <p:cNvSpPr>
            <a:spLocks noGrp="1"/>
          </p:cNvSpPr>
          <p:nvPr>
            <p:ph type="body" sz="quarter" idx="23" hasCustomPrompt="1"/>
          </p:nvPr>
        </p:nvSpPr>
        <p:spPr>
          <a:xfrm>
            <a:off x="9880316" y="4158640"/>
            <a:ext cx="2079450" cy="347002"/>
          </a:xfrm>
        </p:spPr>
        <p:txBody>
          <a:bodyPr>
            <a:noAutofit/>
          </a:bodyPr>
          <a:lstStyle>
            <a:lvl1pPr marL="0" indent="0" algn="ctr">
              <a:buFontTx/>
              <a:buNone/>
              <a:defRPr sz="24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18" name="Rectangle 17">
            <a:extLst>
              <a:ext uri="{FF2B5EF4-FFF2-40B4-BE49-F238E27FC236}">
                <a16:creationId xmlns:a16="http://schemas.microsoft.com/office/drawing/2014/main" id="{78632733-6A6A-044E-9CF2-50508AF11C49}"/>
              </a:ext>
              <a:ext uri="{C183D7F6-B498-43B3-948B-1728B52AA6E4}">
                <adec:decorative xmlns:adec="http://schemas.microsoft.com/office/drawing/2017/decorative" val="1"/>
              </a:ext>
            </a:extLst>
          </p:cNvPr>
          <p:cNvSpPr/>
          <p:nvPr userDrawn="1"/>
        </p:nvSpPr>
        <p:spPr>
          <a:xfrm flipV="1">
            <a:off x="1197350" y="4883647"/>
            <a:ext cx="9874234" cy="26604"/>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20" name="Oval 19">
            <a:extLst>
              <a:ext uri="{FF2B5EF4-FFF2-40B4-BE49-F238E27FC236}">
                <a16:creationId xmlns:a16="http://schemas.microsoft.com/office/drawing/2014/main" id="{01E0F915-7E45-C343-9A6A-5BF1E435B44D}"/>
              </a:ext>
              <a:ext uri="{C183D7F6-B498-43B3-948B-1728B52AA6E4}">
                <adec:decorative xmlns:adec="http://schemas.microsoft.com/office/drawing/2017/decorative" val="1"/>
              </a:ext>
            </a:extLst>
          </p:cNvPr>
          <p:cNvSpPr/>
          <p:nvPr userDrawn="1"/>
        </p:nvSpPr>
        <p:spPr>
          <a:xfrm>
            <a:off x="762695" y="2932612"/>
            <a:ext cx="953773" cy="95389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Oval 21">
            <a:extLst>
              <a:ext uri="{FF2B5EF4-FFF2-40B4-BE49-F238E27FC236}">
                <a16:creationId xmlns:a16="http://schemas.microsoft.com/office/drawing/2014/main" id="{EEE9EDE8-96C5-814E-82C9-179C0A28A0A5}"/>
              </a:ext>
              <a:ext uri="{C183D7F6-B498-43B3-948B-1728B52AA6E4}">
                <adec:decorative xmlns:adec="http://schemas.microsoft.com/office/drawing/2017/decorative" val="1"/>
              </a:ext>
            </a:extLst>
          </p:cNvPr>
          <p:cNvSpPr/>
          <p:nvPr userDrawn="1"/>
        </p:nvSpPr>
        <p:spPr>
          <a:xfrm>
            <a:off x="10437438" y="2932612"/>
            <a:ext cx="953773" cy="95389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Oval 23">
            <a:extLst>
              <a:ext uri="{FF2B5EF4-FFF2-40B4-BE49-F238E27FC236}">
                <a16:creationId xmlns:a16="http://schemas.microsoft.com/office/drawing/2014/main" id="{D1C99622-12D0-4C42-BE18-14A8AF687325}"/>
              </a:ext>
              <a:ext uri="{C183D7F6-B498-43B3-948B-1728B52AA6E4}">
                <adec:decorative xmlns:adec="http://schemas.microsoft.com/office/drawing/2017/decorative" val="1"/>
              </a:ext>
            </a:extLst>
          </p:cNvPr>
          <p:cNvSpPr/>
          <p:nvPr userDrawn="1"/>
        </p:nvSpPr>
        <p:spPr>
          <a:xfrm>
            <a:off x="3181380" y="2932612"/>
            <a:ext cx="953773" cy="95389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Folded Corner 20">
            <a:extLst>
              <a:ext uri="{FF2B5EF4-FFF2-40B4-BE49-F238E27FC236}">
                <a16:creationId xmlns:a16="http://schemas.microsoft.com/office/drawing/2014/main" id="{10478B8A-1E0F-004B-906B-A72102DE76B1}"/>
              </a:ext>
              <a:ext uri="{C183D7F6-B498-43B3-948B-1728B52AA6E4}">
                <adec:decorative xmlns:adec="http://schemas.microsoft.com/office/drawing/2017/decorative" val="1"/>
              </a:ext>
            </a:extLst>
          </p:cNvPr>
          <p:cNvSpPr/>
          <p:nvPr userDrawn="1"/>
        </p:nvSpPr>
        <p:spPr>
          <a:xfrm>
            <a:off x="0" y="-1594625"/>
            <a:ext cx="5362134" cy="1280587"/>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show to labeled icons on a timeline with a key message.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Place your icon either centered inside the light amber circle, or 1/3 of the icon just peaking out of the top of the circle.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
        <p:nvSpPr>
          <p:cNvPr id="12" name="Text Placeholder 34">
            <a:extLst>
              <a:ext uri="{FF2B5EF4-FFF2-40B4-BE49-F238E27FC236}">
                <a16:creationId xmlns:a16="http://schemas.microsoft.com/office/drawing/2014/main" id="{7A3228F9-5C33-5A43-A191-FB46C6C53D74}"/>
              </a:ext>
            </a:extLst>
          </p:cNvPr>
          <p:cNvSpPr>
            <a:spLocks noGrp="1"/>
          </p:cNvSpPr>
          <p:nvPr>
            <p:ph type="body" sz="quarter" idx="24" hasCustomPrompt="1"/>
          </p:nvPr>
        </p:nvSpPr>
        <p:spPr>
          <a:xfrm>
            <a:off x="5056688" y="4158640"/>
            <a:ext cx="2079450" cy="347002"/>
          </a:xfrm>
        </p:spPr>
        <p:txBody>
          <a:bodyPr>
            <a:noAutofit/>
          </a:bodyPr>
          <a:lstStyle>
            <a:lvl1pPr marL="0" indent="0" algn="ctr">
              <a:buFontTx/>
              <a:buNone/>
              <a:defRPr sz="24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13" name="Oval 12">
            <a:extLst>
              <a:ext uri="{FF2B5EF4-FFF2-40B4-BE49-F238E27FC236}">
                <a16:creationId xmlns:a16="http://schemas.microsoft.com/office/drawing/2014/main" id="{93F9FC3E-81DF-6A48-8A7F-69458F0D4469}"/>
              </a:ext>
              <a:ext uri="{C183D7F6-B498-43B3-948B-1728B52AA6E4}">
                <adec:decorative xmlns:adec="http://schemas.microsoft.com/office/drawing/2017/decorative" val="1"/>
              </a:ext>
            </a:extLst>
          </p:cNvPr>
          <p:cNvSpPr/>
          <p:nvPr userDrawn="1"/>
        </p:nvSpPr>
        <p:spPr>
          <a:xfrm>
            <a:off x="5600066" y="2932612"/>
            <a:ext cx="953773" cy="95389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Text Placeholder 34">
            <a:extLst>
              <a:ext uri="{FF2B5EF4-FFF2-40B4-BE49-F238E27FC236}">
                <a16:creationId xmlns:a16="http://schemas.microsoft.com/office/drawing/2014/main" id="{D26D4825-42B8-7040-B522-6288FE48FC02}"/>
              </a:ext>
            </a:extLst>
          </p:cNvPr>
          <p:cNvSpPr>
            <a:spLocks noGrp="1"/>
          </p:cNvSpPr>
          <p:nvPr>
            <p:ph type="body" sz="quarter" idx="25" hasCustomPrompt="1"/>
          </p:nvPr>
        </p:nvSpPr>
        <p:spPr>
          <a:xfrm>
            <a:off x="7475443" y="4158640"/>
            <a:ext cx="2079450" cy="347002"/>
          </a:xfrm>
        </p:spPr>
        <p:txBody>
          <a:bodyPr>
            <a:noAutofit/>
          </a:bodyPr>
          <a:lstStyle>
            <a:lvl1pPr marL="0" indent="0" algn="ctr">
              <a:buFontTx/>
              <a:buNone/>
              <a:defRPr sz="24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dirty="0"/>
              <a:t>Enter title</a:t>
            </a:r>
          </a:p>
        </p:txBody>
      </p:sp>
      <p:sp>
        <p:nvSpPr>
          <p:cNvPr id="15" name="Oval 14">
            <a:extLst>
              <a:ext uri="{FF2B5EF4-FFF2-40B4-BE49-F238E27FC236}">
                <a16:creationId xmlns:a16="http://schemas.microsoft.com/office/drawing/2014/main" id="{4B1A52A9-F8A4-1843-9225-6C2376633FC5}"/>
              </a:ext>
              <a:ext uri="{C183D7F6-B498-43B3-948B-1728B52AA6E4}">
                <adec:decorative xmlns:adec="http://schemas.microsoft.com/office/drawing/2017/decorative" val="1"/>
              </a:ext>
            </a:extLst>
          </p:cNvPr>
          <p:cNvSpPr/>
          <p:nvPr userDrawn="1"/>
        </p:nvSpPr>
        <p:spPr>
          <a:xfrm>
            <a:off x="8018751" y="2932612"/>
            <a:ext cx="953773" cy="95389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41468499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s 3 labeled headshot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C559E2-B1C1-6347-A1CF-847D746DD275}"/>
              </a:ext>
            </a:extLst>
          </p:cNvPr>
          <p:cNvSpPr>
            <a:spLocks noGrp="1"/>
          </p:cNvSpPr>
          <p:nvPr>
            <p:ph type="title" hasCustomPrompt="1"/>
          </p:nvPr>
        </p:nvSpPr>
        <p:spPr/>
        <p:txBody>
          <a:bodyPr/>
          <a:lstStyle/>
          <a:p>
            <a:r>
              <a:rPr lang="en-US" dirty="0"/>
              <a:t>Enter slide title here</a:t>
            </a:r>
          </a:p>
        </p:txBody>
      </p:sp>
      <p:sp>
        <p:nvSpPr>
          <p:cNvPr id="24" name="Text Placeholder 8">
            <a:extLst>
              <a:ext uri="{FF2B5EF4-FFF2-40B4-BE49-F238E27FC236}">
                <a16:creationId xmlns:a16="http://schemas.microsoft.com/office/drawing/2014/main" id="{F438BD78-BBA8-9A44-B013-8160949F1732}"/>
              </a:ext>
            </a:extLst>
          </p:cNvPr>
          <p:cNvSpPr>
            <a:spLocks noGrp="1"/>
          </p:cNvSpPr>
          <p:nvPr>
            <p:ph type="body" sz="quarter" idx="17" hasCustomPrompt="1"/>
          </p:nvPr>
        </p:nvSpPr>
        <p:spPr>
          <a:xfrm>
            <a:off x="720754" y="1214657"/>
            <a:ext cx="10804547" cy="452492"/>
          </a:xfrm>
        </p:spPr>
        <p:txBody>
          <a:bodyPr lIns="0"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of descriptor here</a:t>
            </a:r>
          </a:p>
        </p:txBody>
      </p:sp>
      <p:sp>
        <p:nvSpPr>
          <p:cNvPr id="38" name="Text Placeholder 5">
            <a:extLst>
              <a:ext uri="{FF2B5EF4-FFF2-40B4-BE49-F238E27FC236}">
                <a16:creationId xmlns:a16="http://schemas.microsoft.com/office/drawing/2014/main" id="{3BD5F1E4-AF9E-A945-B1E2-1D6918191880}"/>
              </a:ext>
            </a:extLst>
          </p:cNvPr>
          <p:cNvSpPr>
            <a:spLocks noGrp="1"/>
          </p:cNvSpPr>
          <p:nvPr>
            <p:ph type="body" sz="quarter" idx="37" hasCustomPrompt="1"/>
          </p:nvPr>
        </p:nvSpPr>
        <p:spPr>
          <a:xfrm>
            <a:off x="781742" y="4980481"/>
            <a:ext cx="3333315" cy="357352"/>
          </a:xfrm>
        </p:spPr>
        <p:txBody>
          <a:bodyPr>
            <a:normAutofit/>
          </a:bodyPr>
          <a:lstStyle>
            <a:lvl1pPr marL="0" marR="0" indent="0" algn="ctr" defTabSz="914217" rtl="0" eaLnBrk="1" fontAlgn="auto" latinLnBrk="0" hangingPunct="1">
              <a:lnSpc>
                <a:spcPct val="100000"/>
              </a:lnSpc>
              <a:spcBef>
                <a:spcPts val="1000"/>
              </a:spcBef>
              <a:spcAft>
                <a:spcPts val="0"/>
              </a:spcAft>
              <a:buClrTx/>
              <a:buSzTx/>
              <a:buFont typeface="Arial" panose="020B0604020202020204" pitchFamily="34" charset="0"/>
              <a:buNone/>
              <a:tabLst/>
              <a:defRPr sz="2200" b="1" i="0">
                <a:solidFill>
                  <a:schemeClr val="bg2"/>
                </a:solidFill>
                <a:latin typeface="Community Semibold" panose="02000303040000020003" pitchFamily="2" charset="0"/>
              </a:defRPr>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Enter title here</a:t>
            </a:r>
          </a:p>
          <a:p>
            <a:pPr lvl="0"/>
            <a:endParaRPr lang="en-US" dirty="0"/>
          </a:p>
        </p:txBody>
      </p:sp>
      <p:sp>
        <p:nvSpPr>
          <p:cNvPr id="26" name="Text Placeholder 5">
            <a:extLst>
              <a:ext uri="{FF2B5EF4-FFF2-40B4-BE49-F238E27FC236}">
                <a16:creationId xmlns:a16="http://schemas.microsoft.com/office/drawing/2014/main" id="{8E353F34-B760-9C47-88A8-9DC24C5A6E2D}"/>
              </a:ext>
            </a:extLst>
          </p:cNvPr>
          <p:cNvSpPr>
            <a:spLocks noGrp="1"/>
          </p:cNvSpPr>
          <p:nvPr>
            <p:ph type="body" sz="quarter" idx="29" hasCustomPrompt="1"/>
          </p:nvPr>
        </p:nvSpPr>
        <p:spPr>
          <a:xfrm>
            <a:off x="799760" y="5410200"/>
            <a:ext cx="3333315" cy="685801"/>
          </a:xfrm>
        </p:spPr>
        <p:txBody>
          <a:bodyPr>
            <a:normAutofit/>
          </a:bodyPr>
          <a:lstStyle>
            <a:lvl1pPr marL="0" marR="0" indent="0" algn="ctr" defTabSz="914217" rtl="0" eaLnBrk="1" fontAlgn="auto" latinLnBrk="0" hangingPunct="1">
              <a:lnSpc>
                <a:spcPct val="100000"/>
              </a:lnSpc>
              <a:spcBef>
                <a:spcPts val="1000"/>
              </a:spcBef>
              <a:spcAft>
                <a:spcPts val="0"/>
              </a:spcAft>
              <a:buClrTx/>
              <a:buSzTx/>
              <a:buFont typeface="Arial" panose="020B0604020202020204" pitchFamily="34" charset="0"/>
              <a:buNone/>
              <a:tabLst/>
              <a:defRPr sz="2200" b="0" i="0">
                <a:latin typeface="Community Light" panose="02000303040000020003" pitchFamily="2" charset="0"/>
              </a:defRPr>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Enter description here, no more than two lines</a:t>
            </a:r>
          </a:p>
          <a:p>
            <a:pPr lvl="0"/>
            <a:endParaRPr lang="en-US" dirty="0"/>
          </a:p>
        </p:txBody>
      </p:sp>
      <p:sp>
        <p:nvSpPr>
          <p:cNvPr id="39" name="Text Placeholder 5">
            <a:extLst>
              <a:ext uri="{FF2B5EF4-FFF2-40B4-BE49-F238E27FC236}">
                <a16:creationId xmlns:a16="http://schemas.microsoft.com/office/drawing/2014/main" id="{C3CC90EA-C377-D84C-B86F-C691DFE57376}"/>
              </a:ext>
            </a:extLst>
          </p:cNvPr>
          <p:cNvSpPr>
            <a:spLocks noGrp="1"/>
          </p:cNvSpPr>
          <p:nvPr>
            <p:ph type="body" sz="quarter" idx="38" hasCustomPrompt="1"/>
          </p:nvPr>
        </p:nvSpPr>
        <p:spPr>
          <a:xfrm>
            <a:off x="4429343" y="4980481"/>
            <a:ext cx="3333315" cy="357352"/>
          </a:xfrm>
        </p:spPr>
        <p:txBody>
          <a:bodyPr>
            <a:normAutofit/>
          </a:bodyPr>
          <a:lstStyle>
            <a:lvl1pPr marL="0" marR="0" indent="0" algn="ctr" defTabSz="914217" rtl="0" eaLnBrk="1" fontAlgn="auto" latinLnBrk="0" hangingPunct="1">
              <a:lnSpc>
                <a:spcPct val="100000"/>
              </a:lnSpc>
              <a:spcBef>
                <a:spcPts val="1000"/>
              </a:spcBef>
              <a:spcAft>
                <a:spcPts val="0"/>
              </a:spcAft>
              <a:buClrTx/>
              <a:buSzTx/>
              <a:buFont typeface="Arial" panose="020B0604020202020204" pitchFamily="34" charset="0"/>
              <a:buNone/>
              <a:tabLst/>
              <a:defRPr sz="2200" b="1" i="0">
                <a:solidFill>
                  <a:schemeClr val="bg2"/>
                </a:solidFill>
                <a:latin typeface="Community Semibold" panose="02000303040000020003" pitchFamily="2" charset="0"/>
              </a:defRPr>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Enter title here</a:t>
            </a:r>
          </a:p>
          <a:p>
            <a:pPr lvl="0"/>
            <a:endParaRPr lang="en-US" dirty="0"/>
          </a:p>
        </p:txBody>
      </p:sp>
      <p:sp>
        <p:nvSpPr>
          <p:cNvPr id="27" name="Text Placeholder 5">
            <a:extLst>
              <a:ext uri="{FF2B5EF4-FFF2-40B4-BE49-F238E27FC236}">
                <a16:creationId xmlns:a16="http://schemas.microsoft.com/office/drawing/2014/main" id="{46B0600E-DE2D-1042-A744-3B1BB9C2A67C}"/>
              </a:ext>
            </a:extLst>
          </p:cNvPr>
          <p:cNvSpPr>
            <a:spLocks noGrp="1"/>
          </p:cNvSpPr>
          <p:nvPr>
            <p:ph type="body" sz="quarter" idx="30" hasCustomPrompt="1"/>
          </p:nvPr>
        </p:nvSpPr>
        <p:spPr>
          <a:xfrm>
            <a:off x="4456883" y="5410200"/>
            <a:ext cx="3333316" cy="685801"/>
          </a:xfrm>
        </p:spPr>
        <p:txBody>
          <a:bodyPr/>
          <a:lstStyle>
            <a:lvl1pPr marL="0" marR="0" indent="0" algn="ctr" defTabSz="914263" rtl="0" eaLnBrk="1" fontAlgn="auto" latinLnBrk="0" hangingPunct="1">
              <a:lnSpc>
                <a:spcPct val="100000"/>
              </a:lnSpc>
              <a:spcBef>
                <a:spcPts val="0"/>
              </a:spcBef>
              <a:spcAft>
                <a:spcPts val="600"/>
              </a:spcAft>
              <a:buClr>
                <a:srgbClr val="0A66C2"/>
              </a:buClr>
              <a:buSzTx/>
              <a:buFontTx/>
              <a:buNone/>
              <a:tabLst/>
              <a:defRPr sz="2200" b="0" i="0">
                <a:latin typeface="Community Light" panose="02000303040000020003" pitchFamily="2" charset="0"/>
              </a:defRPr>
            </a:lvl1pPr>
          </a:lstStyle>
          <a:p>
            <a:pPr marL="0" marR="0" lvl="0" indent="0" algn="ctr" defTabSz="914263" rtl="0" eaLnBrk="1" fontAlgn="auto" latinLnBrk="0" hangingPunct="1">
              <a:lnSpc>
                <a:spcPct val="90000"/>
              </a:lnSpc>
              <a:spcBef>
                <a:spcPts val="0"/>
              </a:spcBef>
              <a:spcAft>
                <a:spcPts val="600"/>
              </a:spcAft>
              <a:buClr>
                <a:srgbClr val="0A66C2"/>
              </a:buClr>
              <a:buSzTx/>
              <a:buFontTx/>
              <a:buNone/>
              <a:tabLst/>
              <a:defRPr/>
            </a:pPr>
            <a:r>
              <a:rPr lang="en-US" dirty="0"/>
              <a:t>Enter description here, no more than two lines</a:t>
            </a:r>
          </a:p>
          <a:p>
            <a:pPr marL="0" marR="0" lvl="0" indent="0" algn="ctr" defTabSz="914263" rtl="0" eaLnBrk="1" fontAlgn="auto" latinLnBrk="0" hangingPunct="1">
              <a:lnSpc>
                <a:spcPct val="90000"/>
              </a:lnSpc>
              <a:spcBef>
                <a:spcPts val="0"/>
              </a:spcBef>
              <a:spcAft>
                <a:spcPts val="600"/>
              </a:spcAft>
              <a:buClr>
                <a:srgbClr val="0A66C2"/>
              </a:buClr>
              <a:buSzTx/>
              <a:buFontTx/>
              <a:buNone/>
              <a:tabLst/>
              <a:defRPr/>
            </a:pPr>
            <a:endParaRPr lang="en-US" dirty="0"/>
          </a:p>
        </p:txBody>
      </p:sp>
      <p:sp>
        <p:nvSpPr>
          <p:cNvPr id="40" name="Text Placeholder 5">
            <a:extLst>
              <a:ext uri="{FF2B5EF4-FFF2-40B4-BE49-F238E27FC236}">
                <a16:creationId xmlns:a16="http://schemas.microsoft.com/office/drawing/2014/main" id="{5B3C21EA-009D-F449-BF01-88C7604A178E}"/>
              </a:ext>
            </a:extLst>
          </p:cNvPr>
          <p:cNvSpPr>
            <a:spLocks noGrp="1"/>
          </p:cNvSpPr>
          <p:nvPr>
            <p:ph type="body" sz="quarter" idx="39" hasCustomPrompt="1"/>
          </p:nvPr>
        </p:nvSpPr>
        <p:spPr>
          <a:xfrm>
            <a:off x="8095990" y="4980481"/>
            <a:ext cx="3333315" cy="357352"/>
          </a:xfrm>
        </p:spPr>
        <p:txBody>
          <a:bodyPr>
            <a:normAutofit/>
          </a:bodyPr>
          <a:lstStyle>
            <a:lvl1pPr marL="0" marR="0" indent="0" algn="ctr" defTabSz="914217" rtl="0" eaLnBrk="1" fontAlgn="auto" latinLnBrk="0" hangingPunct="1">
              <a:lnSpc>
                <a:spcPct val="100000"/>
              </a:lnSpc>
              <a:spcBef>
                <a:spcPts val="1000"/>
              </a:spcBef>
              <a:spcAft>
                <a:spcPts val="0"/>
              </a:spcAft>
              <a:buClrTx/>
              <a:buSzTx/>
              <a:buFont typeface="Arial" panose="020B0604020202020204" pitchFamily="34" charset="0"/>
              <a:buNone/>
              <a:tabLst/>
              <a:defRPr sz="2200" b="1" i="0">
                <a:solidFill>
                  <a:schemeClr val="bg2"/>
                </a:solidFill>
                <a:latin typeface="Community Semibold" panose="02000303040000020003" pitchFamily="2" charset="0"/>
              </a:defRPr>
            </a:lvl1pPr>
          </a:lstStyle>
          <a:p>
            <a:pPr marL="0" marR="0" lvl="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Enter title here</a:t>
            </a:r>
          </a:p>
          <a:p>
            <a:pPr lvl="0"/>
            <a:endParaRPr lang="en-US" dirty="0"/>
          </a:p>
        </p:txBody>
      </p:sp>
      <p:sp>
        <p:nvSpPr>
          <p:cNvPr id="28" name="Text Placeholder 5">
            <a:extLst>
              <a:ext uri="{FF2B5EF4-FFF2-40B4-BE49-F238E27FC236}">
                <a16:creationId xmlns:a16="http://schemas.microsoft.com/office/drawing/2014/main" id="{1DDF0277-0F3A-1A4A-922F-C8812C83C8A7}"/>
              </a:ext>
            </a:extLst>
          </p:cNvPr>
          <p:cNvSpPr>
            <a:spLocks noGrp="1"/>
          </p:cNvSpPr>
          <p:nvPr>
            <p:ph type="body" sz="quarter" idx="31" hasCustomPrompt="1"/>
          </p:nvPr>
        </p:nvSpPr>
        <p:spPr>
          <a:xfrm>
            <a:off x="8114007" y="5410200"/>
            <a:ext cx="3314269" cy="685801"/>
          </a:xfrm>
        </p:spPr>
        <p:txBody>
          <a:bodyPr/>
          <a:lstStyle>
            <a:lvl1pPr marL="0" marR="0" indent="0" algn="ctr" defTabSz="914263" rtl="0" eaLnBrk="1" fontAlgn="auto" latinLnBrk="0" hangingPunct="1">
              <a:lnSpc>
                <a:spcPct val="100000"/>
              </a:lnSpc>
              <a:spcBef>
                <a:spcPts val="0"/>
              </a:spcBef>
              <a:spcAft>
                <a:spcPts val="600"/>
              </a:spcAft>
              <a:buClr>
                <a:srgbClr val="0A66C2"/>
              </a:buClr>
              <a:buSzTx/>
              <a:buFontTx/>
              <a:buNone/>
              <a:tabLst/>
              <a:defRPr sz="2200" b="0" i="0">
                <a:latin typeface="Community Light" panose="02000303040000020003" pitchFamily="2" charset="0"/>
              </a:defRPr>
            </a:lvl1pPr>
          </a:lstStyle>
          <a:p>
            <a:pPr marL="0" marR="0" lvl="0" indent="0" algn="ctr" defTabSz="914263" rtl="0" eaLnBrk="1" fontAlgn="auto" latinLnBrk="0" hangingPunct="1">
              <a:lnSpc>
                <a:spcPct val="90000"/>
              </a:lnSpc>
              <a:spcBef>
                <a:spcPts val="0"/>
              </a:spcBef>
              <a:spcAft>
                <a:spcPts val="600"/>
              </a:spcAft>
              <a:buClr>
                <a:srgbClr val="0A66C2"/>
              </a:buClr>
              <a:buSzTx/>
              <a:buFontTx/>
              <a:buNone/>
              <a:tabLst/>
              <a:defRPr/>
            </a:pPr>
            <a:r>
              <a:rPr lang="en-US" dirty="0"/>
              <a:t>Enter description here, no more than two lines</a:t>
            </a:r>
          </a:p>
          <a:p>
            <a:pPr marL="0" marR="0" lvl="0" indent="0" algn="ctr" defTabSz="914263" rtl="0" eaLnBrk="1" fontAlgn="auto" latinLnBrk="0" hangingPunct="1">
              <a:lnSpc>
                <a:spcPct val="90000"/>
              </a:lnSpc>
              <a:spcBef>
                <a:spcPts val="0"/>
              </a:spcBef>
              <a:spcAft>
                <a:spcPts val="600"/>
              </a:spcAft>
              <a:buClr>
                <a:srgbClr val="0A66C2"/>
              </a:buClr>
              <a:buSzTx/>
              <a:buFontTx/>
              <a:buNone/>
              <a:tabLst/>
              <a:defRPr/>
            </a:pPr>
            <a:endParaRPr lang="en-US" dirty="0"/>
          </a:p>
        </p:txBody>
      </p:sp>
      <p:sp>
        <p:nvSpPr>
          <p:cNvPr id="32" name="Picture Placeholder 18">
            <a:extLst>
              <a:ext uri="{FF2B5EF4-FFF2-40B4-BE49-F238E27FC236}">
                <a16:creationId xmlns:a16="http://schemas.microsoft.com/office/drawing/2014/main" id="{56149305-BED9-904C-9C63-F55FD64CC6D1}"/>
              </a:ext>
              <a:ext uri="{C183D7F6-B498-43B3-948B-1728B52AA6E4}">
                <adec:decorative xmlns:adec="http://schemas.microsoft.com/office/drawing/2017/decorative" val="1"/>
              </a:ext>
            </a:extLst>
          </p:cNvPr>
          <p:cNvSpPr>
            <a:spLocks noGrp="1" noChangeAspect="1"/>
          </p:cNvSpPr>
          <p:nvPr>
            <p:ph type="pic" sz="quarter" idx="34" hasCustomPrompt="1"/>
          </p:nvPr>
        </p:nvSpPr>
        <p:spPr>
          <a:xfrm>
            <a:off x="1305549" y="2247900"/>
            <a:ext cx="2285702" cy="2286000"/>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35" name="Picture Placeholder 18">
            <a:extLst>
              <a:ext uri="{FF2B5EF4-FFF2-40B4-BE49-F238E27FC236}">
                <a16:creationId xmlns:a16="http://schemas.microsoft.com/office/drawing/2014/main" id="{D40A7656-0BEF-5140-923B-16AA0E226F18}"/>
              </a:ext>
              <a:ext uri="{C183D7F6-B498-43B3-948B-1728B52AA6E4}">
                <adec:decorative xmlns:adec="http://schemas.microsoft.com/office/drawing/2017/decorative" val="1"/>
              </a:ext>
            </a:extLst>
          </p:cNvPr>
          <p:cNvSpPr>
            <a:spLocks noGrp="1" noChangeAspect="1"/>
          </p:cNvSpPr>
          <p:nvPr>
            <p:ph type="pic" sz="quarter" idx="35" hasCustomPrompt="1"/>
          </p:nvPr>
        </p:nvSpPr>
        <p:spPr>
          <a:xfrm>
            <a:off x="4953149" y="2247900"/>
            <a:ext cx="2285702" cy="2286000"/>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36" name="Picture Placeholder 18">
            <a:extLst>
              <a:ext uri="{FF2B5EF4-FFF2-40B4-BE49-F238E27FC236}">
                <a16:creationId xmlns:a16="http://schemas.microsoft.com/office/drawing/2014/main" id="{0006BD86-25A1-2B4B-8661-C3E85EA44587}"/>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600749" y="2247900"/>
            <a:ext cx="2285702" cy="2286000"/>
          </a:xfrm>
          <a:prstGeom prst="ellipse">
            <a:avLst/>
          </a:prstGeom>
          <a:pattFill prst="wdUpDiag">
            <a:fgClr>
              <a:srgbClr val="FADFD9"/>
            </a:fgClr>
            <a:bgClr>
              <a:schemeClr val="bg1"/>
            </a:bgClr>
          </a:pattFill>
        </p:spPr>
        <p:txBody>
          <a:bodyPr anchor="ctr">
            <a:normAutofit/>
          </a:bodyPr>
          <a:lstStyle>
            <a:lvl1pPr marL="0" indent="0" algn="ctr">
              <a:buFontTx/>
              <a:buNone/>
              <a:defRPr sz="1200" b="1">
                <a:solidFill>
                  <a:schemeClr val="accent6"/>
                </a:solidFill>
              </a:defRPr>
            </a:lvl1pPr>
          </a:lstStyle>
          <a:p>
            <a:r>
              <a:rPr lang="en-US" dirty="0"/>
              <a:t>Drag and drop image here</a:t>
            </a:r>
          </a:p>
        </p:txBody>
      </p:sp>
      <p:sp>
        <p:nvSpPr>
          <p:cNvPr id="17" name="Folded Corner 16">
            <a:extLst>
              <a:ext uri="{FF2B5EF4-FFF2-40B4-BE49-F238E27FC236}">
                <a16:creationId xmlns:a16="http://schemas.microsoft.com/office/drawing/2014/main" id="{399AFD51-D319-F940-A582-607E99E03F1E}"/>
              </a:ext>
              <a:ext uri="{C183D7F6-B498-43B3-948B-1728B52AA6E4}">
                <adec:decorative xmlns:adec="http://schemas.microsoft.com/office/drawing/2017/decorative" val="1"/>
              </a:ext>
            </a:extLst>
          </p:cNvPr>
          <p:cNvSpPr/>
          <p:nvPr userDrawn="1"/>
        </p:nvSpPr>
        <p:spPr>
          <a:xfrm>
            <a:off x="14647" y="-1028700"/>
            <a:ext cx="6781710" cy="828962"/>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show separate headshots with a key message.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248878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title grid (2x6)">
    <p:spTree>
      <p:nvGrpSpPr>
        <p:cNvPr id="1" name=""/>
        <p:cNvGrpSpPr/>
        <p:nvPr/>
      </p:nvGrpSpPr>
      <p:grpSpPr>
        <a:xfrm>
          <a:off x="0" y="0"/>
          <a:ext cx="0" cy="0"/>
          <a:chOff x="0" y="0"/>
          <a:chExt cx="0" cy="0"/>
        </a:xfrm>
      </p:grpSpPr>
      <p:sp>
        <p:nvSpPr>
          <p:cNvPr id="54" name="Title Placeholder 1">
            <a:extLst>
              <a:ext uri="{FF2B5EF4-FFF2-40B4-BE49-F238E27FC236}">
                <a16:creationId xmlns:a16="http://schemas.microsoft.com/office/drawing/2014/main" id="{DF491152-A407-BB43-B3D4-8A8E6A0380B5}"/>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grpSp>
        <p:nvGrpSpPr>
          <p:cNvPr id="2" name="Group 1">
            <a:extLst>
              <a:ext uri="{FF2B5EF4-FFF2-40B4-BE49-F238E27FC236}">
                <a16:creationId xmlns:a16="http://schemas.microsoft.com/office/drawing/2014/main" id="{D84AE7D8-658B-4340-AAD7-D6D5AB03006D}"/>
              </a:ext>
              <a:ext uri="{C183D7F6-B498-43B3-948B-1728B52AA6E4}">
                <adec:decorative xmlns:adec="http://schemas.microsoft.com/office/drawing/2017/decorative" val="1"/>
              </a:ext>
            </a:extLst>
          </p:cNvPr>
          <p:cNvGrpSpPr/>
          <p:nvPr userDrawn="1"/>
        </p:nvGrpSpPr>
        <p:grpSpPr>
          <a:xfrm>
            <a:off x="762695" y="1870255"/>
            <a:ext cx="10628516" cy="3150930"/>
            <a:chOff x="1525588" y="3740510"/>
            <a:chExt cx="21259800" cy="6301860"/>
          </a:xfrm>
        </p:grpSpPr>
        <p:cxnSp>
          <p:nvCxnSpPr>
            <p:cNvPr id="36" name="Straight Connector 35">
              <a:extLst>
                <a:ext uri="{FF2B5EF4-FFF2-40B4-BE49-F238E27FC236}">
                  <a16:creationId xmlns:a16="http://schemas.microsoft.com/office/drawing/2014/main" id="{12598100-C2AE-A941-A0B6-104C7D7A05BB}"/>
                </a:ext>
                <a:ext uri="{C183D7F6-B498-43B3-948B-1728B52AA6E4}">
                  <adec:decorative xmlns:adec="http://schemas.microsoft.com/office/drawing/2017/decorative" val="1"/>
                </a:ext>
              </a:extLst>
            </p:cNvPr>
            <p:cNvCxnSpPr>
              <a:cxnSpLocks/>
            </p:cNvCxnSpPr>
            <p:nvPr/>
          </p:nvCxnSpPr>
          <p:spPr>
            <a:xfrm>
              <a:off x="1539253" y="3740511"/>
              <a:ext cx="0" cy="3122668"/>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21E30E-27E4-1D40-93FA-93F704373757}"/>
                </a:ext>
                <a:ext uri="{C183D7F6-B498-43B3-948B-1728B52AA6E4}">
                  <adec:decorative xmlns:adec="http://schemas.microsoft.com/office/drawing/2017/decorative" val="1"/>
                </a:ext>
              </a:extLst>
            </p:cNvPr>
            <p:cNvCxnSpPr>
              <a:cxnSpLocks/>
            </p:cNvCxnSpPr>
            <p:nvPr/>
          </p:nvCxnSpPr>
          <p:spPr>
            <a:xfrm>
              <a:off x="4997610" y="3740511"/>
              <a:ext cx="0" cy="3122668"/>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AC28C7E-CCEE-6449-84DD-4C1F31254EEF}"/>
                </a:ext>
                <a:ext uri="{C183D7F6-B498-43B3-948B-1728B52AA6E4}">
                  <adec:decorative xmlns:adec="http://schemas.microsoft.com/office/drawing/2017/decorative" val="1"/>
                </a:ext>
              </a:extLst>
            </p:cNvPr>
            <p:cNvCxnSpPr>
              <a:cxnSpLocks/>
            </p:cNvCxnSpPr>
            <p:nvPr/>
          </p:nvCxnSpPr>
          <p:spPr>
            <a:xfrm>
              <a:off x="8606279" y="3740511"/>
              <a:ext cx="0" cy="3122668"/>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C377378-56ED-D74D-BDA4-F1E84CA296BE}"/>
                </a:ext>
                <a:ext uri="{C183D7F6-B498-43B3-948B-1728B52AA6E4}">
                  <adec:decorative xmlns:adec="http://schemas.microsoft.com/office/drawing/2017/decorative" val="1"/>
                </a:ext>
              </a:extLst>
            </p:cNvPr>
            <p:cNvCxnSpPr>
              <a:cxnSpLocks/>
            </p:cNvCxnSpPr>
            <p:nvPr/>
          </p:nvCxnSpPr>
          <p:spPr>
            <a:xfrm>
              <a:off x="12214948" y="3740511"/>
              <a:ext cx="0" cy="3122668"/>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6BEA7C1-E917-7D41-B5AB-0FD34FFF59DC}"/>
                </a:ext>
                <a:ext uri="{C183D7F6-B498-43B3-948B-1728B52AA6E4}">
                  <adec:decorative xmlns:adec="http://schemas.microsoft.com/office/drawing/2017/decorative" val="1"/>
                </a:ext>
              </a:extLst>
            </p:cNvPr>
            <p:cNvCxnSpPr>
              <a:cxnSpLocks/>
            </p:cNvCxnSpPr>
            <p:nvPr/>
          </p:nvCxnSpPr>
          <p:spPr>
            <a:xfrm>
              <a:off x="22778451" y="3740510"/>
              <a:ext cx="0" cy="3285786"/>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795A17C-8DF4-7F44-9365-26EF53BE860C}"/>
                </a:ext>
                <a:ext uri="{C183D7F6-B498-43B3-948B-1728B52AA6E4}">
                  <adec:decorative xmlns:adec="http://schemas.microsoft.com/office/drawing/2017/decorative" val="1"/>
                </a:ext>
              </a:extLst>
            </p:cNvPr>
            <p:cNvCxnSpPr>
              <a:cxnSpLocks/>
            </p:cNvCxnSpPr>
            <p:nvPr/>
          </p:nvCxnSpPr>
          <p:spPr>
            <a:xfrm>
              <a:off x="15823617" y="3758630"/>
              <a:ext cx="0" cy="3122668"/>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F26B43-6AD3-5A40-A0EB-D12E321A8548}"/>
                </a:ext>
                <a:ext uri="{C183D7F6-B498-43B3-948B-1728B52AA6E4}">
                  <adec:decorative xmlns:adec="http://schemas.microsoft.com/office/drawing/2017/decorative" val="1"/>
                </a:ext>
              </a:extLst>
            </p:cNvPr>
            <p:cNvCxnSpPr>
              <a:cxnSpLocks/>
            </p:cNvCxnSpPr>
            <p:nvPr/>
          </p:nvCxnSpPr>
          <p:spPr>
            <a:xfrm>
              <a:off x="19432286" y="3758630"/>
              <a:ext cx="0" cy="3122668"/>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8E31115-B6C3-2C47-A10B-F55BF26525BA}"/>
                </a:ext>
                <a:ext uri="{C183D7F6-B498-43B3-948B-1728B52AA6E4}">
                  <adec:decorative xmlns:adec="http://schemas.microsoft.com/office/drawing/2017/decorative" val="1"/>
                </a:ext>
              </a:extLst>
            </p:cNvPr>
            <p:cNvCxnSpPr>
              <a:cxnSpLocks/>
            </p:cNvCxnSpPr>
            <p:nvPr/>
          </p:nvCxnSpPr>
          <p:spPr>
            <a:xfrm>
              <a:off x="1539253" y="6867329"/>
              <a:ext cx="21246135"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4CD8BC2-05C5-AF4D-B5C4-7E2C38DFB891}"/>
                </a:ext>
                <a:ext uri="{C183D7F6-B498-43B3-948B-1728B52AA6E4}">
                  <adec:decorative xmlns:adec="http://schemas.microsoft.com/office/drawing/2017/decorative" val="1"/>
                </a:ext>
              </a:extLst>
            </p:cNvPr>
            <p:cNvCxnSpPr>
              <a:cxnSpLocks/>
            </p:cNvCxnSpPr>
            <p:nvPr/>
          </p:nvCxnSpPr>
          <p:spPr>
            <a:xfrm>
              <a:off x="1525588" y="6901583"/>
              <a:ext cx="0" cy="3122668"/>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AB0E7F-A642-FB48-A032-C8597E2FE78D}"/>
                </a:ext>
                <a:ext uri="{C183D7F6-B498-43B3-948B-1728B52AA6E4}">
                  <adec:decorative xmlns:adec="http://schemas.microsoft.com/office/drawing/2017/decorative" val="1"/>
                </a:ext>
              </a:extLst>
            </p:cNvPr>
            <p:cNvCxnSpPr>
              <a:cxnSpLocks/>
            </p:cNvCxnSpPr>
            <p:nvPr/>
          </p:nvCxnSpPr>
          <p:spPr>
            <a:xfrm>
              <a:off x="5002526" y="6901583"/>
              <a:ext cx="0" cy="3122668"/>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BA081EE-0B7F-FC43-8712-FE23F6D537F2}"/>
                </a:ext>
                <a:ext uri="{C183D7F6-B498-43B3-948B-1728B52AA6E4}">
                  <adec:decorative xmlns:adec="http://schemas.microsoft.com/office/drawing/2017/decorative" val="1"/>
                </a:ext>
              </a:extLst>
            </p:cNvPr>
            <p:cNvCxnSpPr>
              <a:cxnSpLocks/>
            </p:cNvCxnSpPr>
            <p:nvPr/>
          </p:nvCxnSpPr>
          <p:spPr>
            <a:xfrm>
              <a:off x="8611195" y="6901583"/>
              <a:ext cx="0" cy="3122668"/>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5D15CA0-5A1D-684B-B55E-00C3BA93CCA2}"/>
                </a:ext>
                <a:ext uri="{C183D7F6-B498-43B3-948B-1728B52AA6E4}">
                  <adec:decorative xmlns:adec="http://schemas.microsoft.com/office/drawing/2017/decorative" val="1"/>
                </a:ext>
              </a:extLst>
            </p:cNvPr>
            <p:cNvCxnSpPr>
              <a:cxnSpLocks/>
            </p:cNvCxnSpPr>
            <p:nvPr/>
          </p:nvCxnSpPr>
          <p:spPr>
            <a:xfrm>
              <a:off x="12219864" y="6901583"/>
              <a:ext cx="0" cy="3122668"/>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8FB891-1690-E24D-AD6A-78300009DAFE}"/>
                </a:ext>
                <a:ext uri="{C183D7F6-B498-43B3-948B-1728B52AA6E4}">
                  <adec:decorative xmlns:adec="http://schemas.microsoft.com/office/drawing/2017/decorative" val="1"/>
                </a:ext>
              </a:extLst>
            </p:cNvPr>
            <p:cNvCxnSpPr>
              <a:cxnSpLocks/>
            </p:cNvCxnSpPr>
            <p:nvPr/>
          </p:nvCxnSpPr>
          <p:spPr>
            <a:xfrm>
              <a:off x="22778451" y="7064700"/>
              <a:ext cx="0" cy="297767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0DC4FA-7BE1-9741-80C6-8A6A1BAC7098}"/>
                </a:ext>
                <a:ext uri="{C183D7F6-B498-43B3-948B-1728B52AA6E4}">
                  <adec:decorative xmlns:adec="http://schemas.microsoft.com/office/drawing/2017/decorative" val="1"/>
                </a:ext>
              </a:extLst>
            </p:cNvPr>
            <p:cNvCxnSpPr>
              <a:cxnSpLocks/>
            </p:cNvCxnSpPr>
            <p:nvPr/>
          </p:nvCxnSpPr>
          <p:spPr>
            <a:xfrm>
              <a:off x="15828533" y="6919702"/>
              <a:ext cx="0" cy="3122668"/>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8B31615-0009-6F45-B4C0-4AA0A1D46643}"/>
                </a:ext>
                <a:ext uri="{C183D7F6-B498-43B3-948B-1728B52AA6E4}">
                  <adec:decorative xmlns:adec="http://schemas.microsoft.com/office/drawing/2017/decorative" val="1"/>
                </a:ext>
              </a:extLst>
            </p:cNvPr>
            <p:cNvCxnSpPr>
              <a:cxnSpLocks/>
            </p:cNvCxnSpPr>
            <p:nvPr/>
          </p:nvCxnSpPr>
          <p:spPr>
            <a:xfrm>
              <a:off x="19437202" y="6919702"/>
              <a:ext cx="0" cy="3122668"/>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54FF3E5-E562-144E-BB9F-4A6203629557}"/>
                </a:ext>
                <a:ext uri="{C183D7F6-B498-43B3-948B-1728B52AA6E4}">
                  <adec:decorative xmlns:adec="http://schemas.microsoft.com/office/drawing/2017/decorative" val="1"/>
                </a:ext>
              </a:extLst>
            </p:cNvPr>
            <p:cNvCxnSpPr>
              <a:cxnSpLocks/>
            </p:cNvCxnSpPr>
            <p:nvPr/>
          </p:nvCxnSpPr>
          <p:spPr>
            <a:xfrm>
              <a:off x="1525588" y="10028513"/>
              <a:ext cx="21259800" cy="13692"/>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E97B4A7-8C93-A54A-9D0B-E5DC70D95084}"/>
                </a:ext>
                <a:ext uri="{C183D7F6-B498-43B3-948B-1728B52AA6E4}">
                  <adec:decorative xmlns:adec="http://schemas.microsoft.com/office/drawing/2017/decorative" val="1"/>
                </a:ext>
              </a:extLst>
            </p:cNvPr>
            <p:cNvCxnSpPr>
              <a:cxnSpLocks/>
            </p:cNvCxnSpPr>
            <p:nvPr/>
          </p:nvCxnSpPr>
          <p:spPr>
            <a:xfrm>
              <a:off x="1525588" y="3752974"/>
              <a:ext cx="21259800" cy="5656"/>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 name="Folded Corner 21">
            <a:extLst>
              <a:ext uri="{FF2B5EF4-FFF2-40B4-BE49-F238E27FC236}">
                <a16:creationId xmlns:a16="http://schemas.microsoft.com/office/drawing/2014/main" id="{78FBF251-EFE3-5D42-A13A-6166ECA07C81}"/>
              </a:ext>
              <a:ext uri="{C183D7F6-B498-43B3-948B-1728B52AA6E4}">
                <adec:decorative xmlns:adec="http://schemas.microsoft.com/office/drawing/2017/decorative" val="1"/>
              </a:ext>
            </a:extLst>
          </p:cNvPr>
          <p:cNvSpPr/>
          <p:nvPr userDrawn="1"/>
        </p:nvSpPr>
        <p:spPr>
          <a:xfrm>
            <a:off x="0" y="-1594625"/>
            <a:ext cx="5362134" cy="1280587"/>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show separate icons with a key message.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Place your icon inside dotted lines.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767365757"/>
      </p:ext>
    </p:extLst>
  </p:cSld>
  <p:clrMapOvr>
    <a:masterClrMapping/>
  </p:clrMapOvr>
  <p:hf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grid (3x6)">
    <p:spTree>
      <p:nvGrpSpPr>
        <p:cNvPr id="1" name=""/>
        <p:cNvGrpSpPr/>
        <p:nvPr/>
      </p:nvGrpSpPr>
      <p:grpSpPr>
        <a:xfrm>
          <a:off x="0" y="0"/>
          <a:ext cx="0" cy="0"/>
          <a:chOff x="0" y="0"/>
          <a:chExt cx="0" cy="0"/>
        </a:xfrm>
      </p:grpSpPr>
      <p:sp>
        <p:nvSpPr>
          <p:cNvPr id="32" name="Title Placeholder 1">
            <a:extLst>
              <a:ext uri="{FF2B5EF4-FFF2-40B4-BE49-F238E27FC236}">
                <a16:creationId xmlns:a16="http://schemas.microsoft.com/office/drawing/2014/main" id="{5271F159-C2E7-0946-BEF1-4A55FE275389}"/>
              </a:ext>
            </a:extLst>
          </p:cNvPr>
          <p:cNvSpPr>
            <a:spLocks noGrp="1"/>
          </p:cNvSpPr>
          <p:nvPr>
            <p:ph type="title" hasCustomPrompt="1"/>
          </p:nvPr>
        </p:nvSpPr>
        <p:spPr>
          <a:xfrm>
            <a:off x="723913" y="762000"/>
            <a:ext cx="1067038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grpSp>
        <p:nvGrpSpPr>
          <p:cNvPr id="2" name="Group 1">
            <a:extLst>
              <a:ext uri="{FF2B5EF4-FFF2-40B4-BE49-F238E27FC236}">
                <a16:creationId xmlns:a16="http://schemas.microsoft.com/office/drawing/2014/main" id="{7AA82925-1379-B94C-8158-9502B4A2EB2B}"/>
              </a:ext>
            </a:extLst>
          </p:cNvPr>
          <p:cNvGrpSpPr/>
          <p:nvPr userDrawn="1"/>
        </p:nvGrpSpPr>
        <p:grpSpPr>
          <a:xfrm>
            <a:off x="762695" y="1528010"/>
            <a:ext cx="10631606" cy="4690228"/>
            <a:chOff x="1525588" y="3056020"/>
            <a:chExt cx="21265981" cy="9380455"/>
          </a:xfrm>
        </p:grpSpPr>
        <p:cxnSp>
          <p:nvCxnSpPr>
            <p:cNvPr id="6" name="Straight Connector 5">
              <a:extLst>
                <a:ext uri="{FF2B5EF4-FFF2-40B4-BE49-F238E27FC236}">
                  <a16:creationId xmlns:a16="http://schemas.microsoft.com/office/drawing/2014/main" id="{8E9C36EE-755A-C348-ADE5-8B17FB667531}"/>
                </a:ext>
                <a:ext uri="{C183D7F6-B498-43B3-948B-1728B52AA6E4}">
                  <adec:decorative xmlns:adec="http://schemas.microsoft.com/office/drawing/2017/decorative" val="1"/>
                </a:ext>
              </a:extLst>
            </p:cNvPr>
            <p:cNvCxnSpPr>
              <a:cxnSpLocks/>
            </p:cNvCxnSpPr>
            <p:nvPr/>
          </p:nvCxnSpPr>
          <p:spPr>
            <a:xfrm>
              <a:off x="4997610"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009C63-85A0-2F4B-BE23-A581B989BFB7}"/>
                </a:ext>
                <a:ext uri="{C183D7F6-B498-43B3-948B-1728B52AA6E4}">
                  <adec:decorative xmlns:adec="http://schemas.microsoft.com/office/drawing/2017/decorative" val="1"/>
                </a:ext>
              </a:extLst>
            </p:cNvPr>
            <p:cNvCxnSpPr>
              <a:cxnSpLocks/>
            </p:cNvCxnSpPr>
            <p:nvPr/>
          </p:nvCxnSpPr>
          <p:spPr>
            <a:xfrm>
              <a:off x="860627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3E10AFC-F6FD-F44B-9A85-538422EEB00E}"/>
                </a:ext>
                <a:ext uri="{C183D7F6-B498-43B3-948B-1728B52AA6E4}">
                  <adec:decorative xmlns:adec="http://schemas.microsoft.com/office/drawing/2017/decorative" val="1"/>
                </a:ext>
              </a:extLst>
            </p:cNvPr>
            <p:cNvCxnSpPr>
              <a:cxnSpLocks/>
            </p:cNvCxnSpPr>
            <p:nvPr/>
          </p:nvCxnSpPr>
          <p:spPr>
            <a:xfrm>
              <a:off x="1221494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805AB2-452F-0041-9E4B-C20BAD0DFB40}"/>
                </a:ext>
                <a:ext uri="{C183D7F6-B498-43B3-948B-1728B52AA6E4}">
                  <adec:decorative xmlns:adec="http://schemas.microsoft.com/office/drawing/2017/decorative" val="1"/>
                </a:ext>
              </a:extLst>
            </p:cNvPr>
            <p:cNvCxnSpPr>
              <a:cxnSpLocks/>
            </p:cNvCxnSpPr>
            <p:nvPr/>
          </p:nvCxnSpPr>
          <p:spPr>
            <a:xfrm>
              <a:off x="2279156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02025E-F506-704C-802F-99F9B826A5ED}"/>
                </a:ext>
                <a:ext uri="{C183D7F6-B498-43B3-948B-1728B52AA6E4}">
                  <adec:decorative xmlns:adec="http://schemas.microsoft.com/office/drawing/2017/decorative" val="1"/>
                </a:ext>
              </a:extLst>
            </p:cNvPr>
            <p:cNvCxnSpPr>
              <a:cxnSpLocks/>
            </p:cNvCxnSpPr>
            <p:nvPr/>
          </p:nvCxnSpPr>
          <p:spPr>
            <a:xfrm>
              <a:off x="1525588" y="9309657"/>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5BB55E-876E-844F-AA0E-B4989293173F}"/>
                </a:ext>
                <a:ext uri="{C183D7F6-B498-43B3-948B-1728B52AA6E4}">
                  <adec:decorative xmlns:adec="http://schemas.microsoft.com/office/drawing/2017/decorative" val="1"/>
                </a:ext>
              </a:extLst>
            </p:cNvPr>
            <p:cNvCxnSpPr>
              <a:cxnSpLocks/>
            </p:cNvCxnSpPr>
            <p:nvPr/>
          </p:nvCxnSpPr>
          <p:spPr>
            <a:xfrm>
              <a:off x="1525588" y="6182839"/>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9A0870F-151D-9340-B941-6C02714B2FC1}"/>
                </a:ext>
                <a:ext uri="{C183D7F6-B498-43B3-948B-1728B52AA6E4}">
                  <adec:decorative xmlns:adec="http://schemas.microsoft.com/office/drawing/2017/decorative" val="1"/>
                </a:ext>
              </a:extLst>
            </p:cNvPr>
            <p:cNvCxnSpPr>
              <a:cxnSpLocks/>
            </p:cNvCxnSpPr>
            <p:nvPr/>
          </p:nvCxnSpPr>
          <p:spPr>
            <a:xfrm>
              <a:off x="15823617"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C6E3D3D-3C55-464D-8F51-BC021F9DD8CA}"/>
                </a:ext>
                <a:ext uri="{C183D7F6-B498-43B3-948B-1728B52AA6E4}">
                  <adec:decorative xmlns:adec="http://schemas.microsoft.com/office/drawing/2017/decorative" val="1"/>
                </a:ext>
              </a:extLst>
            </p:cNvPr>
            <p:cNvCxnSpPr>
              <a:cxnSpLocks/>
            </p:cNvCxnSpPr>
            <p:nvPr/>
          </p:nvCxnSpPr>
          <p:spPr>
            <a:xfrm>
              <a:off x="19432286"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4F389D-3A27-2C47-93E0-A67A49A3D569}"/>
                </a:ext>
                <a:ext uri="{C183D7F6-B498-43B3-948B-1728B52AA6E4}">
                  <adec:decorative xmlns:adec="http://schemas.microsoft.com/office/drawing/2017/decorative" val="1"/>
                </a:ext>
              </a:extLst>
            </p:cNvPr>
            <p:cNvCxnSpPr>
              <a:cxnSpLocks/>
            </p:cNvCxnSpPr>
            <p:nvPr/>
          </p:nvCxnSpPr>
          <p:spPr>
            <a:xfrm>
              <a:off x="153181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EE8312-1522-804E-8401-C9FD0F1A8C92}"/>
                </a:ext>
                <a:ext uri="{C183D7F6-B498-43B3-948B-1728B52AA6E4}">
                  <adec:decorative xmlns:adec="http://schemas.microsoft.com/office/drawing/2017/decorative" val="1"/>
                </a:ext>
              </a:extLst>
            </p:cNvPr>
            <p:cNvCxnSpPr>
              <a:cxnSpLocks/>
            </p:cNvCxnSpPr>
            <p:nvPr/>
          </p:nvCxnSpPr>
          <p:spPr>
            <a:xfrm>
              <a:off x="4997610"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8ED724E-22E6-9F4D-933B-F7F7F0B6C4A8}"/>
                </a:ext>
                <a:ext uri="{C183D7F6-B498-43B3-948B-1728B52AA6E4}">
                  <adec:decorative xmlns:adec="http://schemas.microsoft.com/office/drawing/2017/decorative" val="1"/>
                </a:ext>
              </a:extLst>
            </p:cNvPr>
            <p:cNvCxnSpPr>
              <a:cxnSpLocks/>
            </p:cNvCxnSpPr>
            <p:nvPr/>
          </p:nvCxnSpPr>
          <p:spPr>
            <a:xfrm>
              <a:off x="860627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3FD6C5B-7D72-4B41-BB95-40000A86F481}"/>
                </a:ext>
                <a:ext uri="{C183D7F6-B498-43B3-948B-1728B52AA6E4}">
                  <adec:decorative xmlns:adec="http://schemas.microsoft.com/office/drawing/2017/decorative" val="1"/>
                </a:ext>
              </a:extLst>
            </p:cNvPr>
            <p:cNvCxnSpPr>
              <a:cxnSpLocks/>
            </p:cNvCxnSpPr>
            <p:nvPr/>
          </p:nvCxnSpPr>
          <p:spPr>
            <a:xfrm>
              <a:off x="1221494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ABFB83-199D-8446-B0F7-8C93AE2D9AF9}"/>
                </a:ext>
                <a:ext uri="{C183D7F6-B498-43B3-948B-1728B52AA6E4}">
                  <adec:decorative xmlns:adec="http://schemas.microsoft.com/office/drawing/2017/decorative" val="1"/>
                </a:ext>
              </a:extLst>
            </p:cNvPr>
            <p:cNvCxnSpPr>
              <a:cxnSpLocks/>
            </p:cNvCxnSpPr>
            <p:nvPr/>
          </p:nvCxnSpPr>
          <p:spPr>
            <a:xfrm>
              <a:off x="1525588" y="12436474"/>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E0B132-7285-6C4A-8048-3CB82CF518BD}"/>
                </a:ext>
                <a:ext uri="{C183D7F6-B498-43B3-948B-1728B52AA6E4}">
                  <adec:decorative xmlns:adec="http://schemas.microsoft.com/office/drawing/2017/decorative" val="1"/>
                </a:ext>
              </a:extLst>
            </p:cNvPr>
            <p:cNvCxnSpPr>
              <a:cxnSpLocks/>
            </p:cNvCxnSpPr>
            <p:nvPr/>
          </p:nvCxnSpPr>
          <p:spPr>
            <a:xfrm>
              <a:off x="1525588" y="3056020"/>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BA4F2D-E008-EA4E-9766-A1A03921BCCB}"/>
                </a:ext>
                <a:ext uri="{C183D7F6-B498-43B3-948B-1728B52AA6E4}">
                  <adec:decorative xmlns:adec="http://schemas.microsoft.com/office/drawing/2017/decorative" val="1"/>
                </a:ext>
              </a:extLst>
            </p:cNvPr>
            <p:cNvCxnSpPr>
              <a:cxnSpLocks/>
            </p:cNvCxnSpPr>
            <p:nvPr/>
          </p:nvCxnSpPr>
          <p:spPr>
            <a:xfrm>
              <a:off x="15823617"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B581FCF-9AAD-D44D-B159-3AA9675D41C8}"/>
                </a:ext>
                <a:ext uri="{C183D7F6-B498-43B3-948B-1728B52AA6E4}">
                  <adec:decorative xmlns:adec="http://schemas.microsoft.com/office/drawing/2017/decorative" val="1"/>
                </a:ext>
              </a:extLst>
            </p:cNvPr>
            <p:cNvCxnSpPr>
              <a:cxnSpLocks/>
            </p:cNvCxnSpPr>
            <p:nvPr/>
          </p:nvCxnSpPr>
          <p:spPr>
            <a:xfrm>
              <a:off x="19432286"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D4F1CE-7330-694E-AEE4-8D0703B2C50D}"/>
                </a:ext>
                <a:ext uri="{C183D7F6-B498-43B3-948B-1728B52AA6E4}">
                  <adec:decorative xmlns:adec="http://schemas.microsoft.com/office/drawing/2017/decorative" val="1"/>
                </a:ext>
              </a:extLst>
            </p:cNvPr>
            <p:cNvCxnSpPr>
              <a:cxnSpLocks/>
            </p:cNvCxnSpPr>
            <p:nvPr userDrawn="1"/>
          </p:nvCxnSpPr>
          <p:spPr>
            <a:xfrm>
              <a:off x="2279156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A030A1-AF7F-AC48-9BC2-0927CCB7D74E}"/>
                </a:ext>
                <a:ext uri="{C183D7F6-B498-43B3-948B-1728B52AA6E4}">
                  <adec:decorative xmlns:adec="http://schemas.microsoft.com/office/drawing/2017/decorative" val="1"/>
                </a:ext>
              </a:extLst>
            </p:cNvPr>
            <p:cNvCxnSpPr>
              <a:cxnSpLocks/>
            </p:cNvCxnSpPr>
            <p:nvPr userDrawn="1"/>
          </p:nvCxnSpPr>
          <p:spPr>
            <a:xfrm>
              <a:off x="153181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9D5E961-70F1-1A46-8D42-96FC4D359122}"/>
                </a:ext>
                <a:ext uri="{C183D7F6-B498-43B3-948B-1728B52AA6E4}">
                  <adec:decorative xmlns:adec="http://schemas.microsoft.com/office/drawing/2017/decorative" val="1"/>
                </a:ext>
              </a:extLst>
            </p:cNvPr>
            <p:cNvCxnSpPr>
              <a:cxnSpLocks/>
            </p:cNvCxnSpPr>
            <p:nvPr userDrawn="1"/>
          </p:nvCxnSpPr>
          <p:spPr>
            <a:xfrm>
              <a:off x="4997610"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95D76FD-9B43-1444-8800-03FF03F40B1E}"/>
                </a:ext>
                <a:ext uri="{C183D7F6-B498-43B3-948B-1728B52AA6E4}">
                  <adec:decorative xmlns:adec="http://schemas.microsoft.com/office/drawing/2017/decorative" val="1"/>
                </a:ext>
              </a:extLst>
            </p:cNvPr>
            <p:cNvCxnSpPr>
              <a:cxnSpLocks/>
            </p:cNvCxnSpPr>
            <p:nvPr userDrawn="1"/>
          </p:nvCxnSpPr>
          <p:spPr>
            <a:xfrm>
              <a:off x="860627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E9BD1B-AC19-6C44-845E-99FDDA823066}"/>
                </a:ext>
                <a:ext uri="{C183D7F6-B498-43B3-948B-1728B52AA6E4}">
                  <adec:decorative xmlns:adec="http://schemas.microsoft.com/office/drawing/2017/decorative" val="1"/>
                </a:ext>
              </a:extLst>
            </p:cNvPr>
            <p:cNvCxnSpPr>
              <a:cxnSpLocks/>
            </p:cNvCxnSpPr>
            <p:nvPr userDrawn="1"/>
          </p:nvCxnSpPr>
          <p:spPr>
            <a:xfrm>
              <a:off x="1221494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42B022F-A0AA-5B4D-9688-78C8976B9EF2}"/>
                </a:ext>
                <a:ext uri="{C183D7F6-B498-43B3-948B-1728B52AA6E4}">
                  <adec:decorative xmlns:adec="http://schemas.microsoft.com/office/drawing/2017/decorative" val="1"/>
                </a:ext>
              </a:extLst>
            </p:cNvPr>
            <p:cNvCxnSpPr>
              <a:cxnSpLocks/>
            </p:cNvCxnSpPr>
            <p:nvPr userDrawn="1"/>
          </p:nvCxnSpPr>
          <p:spPr>
            <a:xfrm>
              <a:off x="1525588" y="12436474"/>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630070F-77D7-F345-AC89-0DE7AFE6AEED}"/>
                </a:ext>
                <a:ext uri="{C183D7F6-B498-43B3-948B-1728B52AA6E4}">
                  <adec:decorative xmlns:adec="http://schemas.microsoft.com/office/drawing/2017/decorative" val="1"/>
                </a:ext>
              </a:extLst>
            </p:cNvPr>
            <p:cNvCxnSpPr>
              <a:cxnSpLocks/>
            </p:cNvCxnSpPr>
            <p:nvPr userDrawn="1"/>
          </p:nvCxnSpPr>
          <p:spPr>
            <a:xfrm>
              <a:off x="1525588" y="3056020"/>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227F19E-20CE-7243-9EB4-DCD351807B19}"/>
                </a:ext>
                <a:ext uri="{C183D7F6-B498-43B3-948B-1728B52AA6E4}">
                  <adec:decorative xmlns:adec="http://schemas.microsoft.com/office/drawing/2017/decorative" val="1"/>
                </a:ext>
              </a:extLst>
            </p:cNvPr>
            <p:cNvCxnSpPr>
              <a:cxnSpLocks/>
            </p:cNvCxnSpPr>
            <p:nvPr userDrawn="1"/>
          </p:nvCxnSpPr>
          <p:spPr>
            <a:xfrm>
              <a:off x="15823617"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25C5827-EFD4-F54E-B790-2512B58E3B8D}"/>
                </a:ext>
                <a:ext uri="{C183D7F6-B498-43B3-948B-1728B52AA6E4}">
                  <adec:decorative xmlns:adec="http://schemas.microsoft.com/office/drawing/2017/decorative" val="1"/>
                </a:ext>
              </a:extLst>
            </p:cNvPr>
            <p:cNvCxnSpPr>
              <a:cxnSpLocks/>
            </p:cNvCxnSpPr>
            <p:nvPr userDrawn="1"/>
          </p:nvCxnSpPr>
          <p:spPr>
            <a:xfrm>
              <a:off x="19432286"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Folded Corner 36">
            <a:extLst>
              <a:ext uri="{FF2B5EF4-FFF2-40B4-BE49-F238E27FC236}">
                <a16:creationId xmlns:a16="http://schemas.microsoft.com/office/drawing/2014/main" id="{1A380ED7-51F7-C745-B74F-C1F08A32CEC8}"/>
              </a:ext>
              <a:ext uri="{C183D7F6-B498-43B3-948B-1728B52AA6E4}">
                <adec:decorative xmlns:adec="http://schemas.microsoft.com/office/drawing/2017/decorative" val="1"/>
              </a:ext>
            </a:extLst>
          </p:cNvPr>
          <p:cNvSpPr/>
          <p:nvPr userDrawn="1"/>
        </p:nvSpPr>
        <p:spPr>
          <a:xfrm>
            <a:off x="0" y="-1594625"/>
            <a:ext cx="5362134" cy="1280587"/>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show separate icons with a key message.</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Place your icon inside dotted lines.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3712898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4215738" y="1033501"/>
            <a:ext cx="7539303" cy="4867273"/>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1088221" y="1173833"/>
            <a:ext cx="4509747" cy="451033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711902" y="2372498"/>
            <a:ext cx="3503836" cy="1239252"/>
          </a:xfrm>
          <a:noFill/>
        </p:spPr>
        <p:txBody>
          <a:bodyPr vert="horz" lIns="0" tIns="45720" rIns="0" bIns="45720" rtlCol="0" anchor="b" anchorCtr="0">
            <a:noAutofit/>
          </a:bodyPr>
          <a:lstStyle>
            <a:lvl1pPr>
              <a:defRPr lang="en-US" sz="4399">
                <a:ea typeface="+mn-ea"/>
                <a:cs typeface="+mn-cs"/>
              </a:defRPr>
            </a:lvl1pPr>
          </a:lstStyle>
          <a:p>
            <a:pPr lvl="0"/>
            <a:r>
              <a:rPr lang="en-US" dirty="0"/>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737298" y="3715040"/>
            <a:ext cx="3092798" cy="751197"/>
          </a:xfrm>
        </p:spPr>
        <p:txBody>
          <a:bodyPr>
            <a:noAutofit/>
          </a:bodyPr>
          <a:lstStyle>
            <a:lvl1pPr marL="0" indent="0">
              <a:buFontTx/>
              <a:buNone/>
              <a:defRPr sz="2200">
                <a:solidFill>
                  <a:srgbClr val="5B696B"/>
                </a:solidFill>
              </a:defRPr>
            </a:lvl1pPr>
            <a:lvl2pPr marL="457109" indent="0">
              <a:buFontTx/>
              <a:buNone/>
              <a:defRPr sz="1800"/>
            </a:lvl2pPr>
            <a:lvl3pPr marL="914217" indent="0">
              <a:buFontTx/>
              <a:buNone/>
              <a:defRPr sz="1800"/>
            </a:lvl3pPr>
            <a:lvl4pPr marL="1371326" indent="0">
              <a:buFontTx/>
              <a:buNone/>
              <a:defRPr sz="1800"/>
            </a:lvl4pPr>
            <a:lvl5pPr marL="1828434" indent="0">
              <a:buFontTx/>
              <a:buNone/>
              <a:defRPr sz="1800"/>
            </a:lvl5pPr>
          </a:lstStyle>
          <a:p>
            <a:pPr lvl="0"/>
            <a:r>
              <a:rPr lang="en-US" dirty="0"/>
              <a:t>Enter your subtitle here,</a:t>
            </a:r>
            <a:br>
              <a:rPr lang="en-US" dirty="0"/>
            </a:br>
            <a:r>
              <a:rPr lang="en-US" dirty="0"/>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1333501"/>
            <a:ext cx="6629330" cy="10421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a:t>
            </a:r>
            <a:r>
              <a:rPr lang="en-US" sz="1200" dirty="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137550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AAC1-8D19-8B4E-AF94-DBB4CC1570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150913-BF41-9146-986C-57F1ADD37C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F3876-93D1-A841-8A32-C90C623C58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215019-5FC1-3347-B4D1-46F5815B2F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947E70-7878-324F-A036-C0C4E57F3B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5511A-2CF7-694C-97BD-49318FE0F557}"/>
              </a:ext>
            </a:extLst>
          </p:cNvPr>
          <p:cNvSpPr>
            <a:spLocks noGrp="1"/>
          </p:cNvSpPr>
          <p:nvPr>
            <p:ph type="dt" sz="half" idx="10"/>
          </p:nvPr>
        </p:nvSpPr>
        <p:spPr/>
        <p:txBody>
          <a:bodyPr/>
          <a:lstStyle/>
          <a:p>
            <a:fld id="{3C01658F-2EA7-9B40-9DDB-9AD649FB3CF9}" type="datetimeFigureOut">
              <a:rPr lang="en-US" smtClean="0"/>
              <a:t>1/12/22</a:t>
            </a:fld>
            <a:endParaRPr lang="en-US" dirty="0"/>
          </a:p>
        </p:txBody>
      </p:sp>
      <p:sp>
        <p:nvSpPr>
          <p:cNvPr id="8" name="Footer Placeholder 7">
            <a:extLst>
              <a:ext uri="{FF2B5EF4-FFF2-40B4-BE49-F238E27FC236}">
                <a16:creationId xmlns:a16="http://schemas.microsoft.com/office/drawing/2014/main" id="{030C7651-9261-9C45-AA9D-D67CD2F7DB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D851F9-696F-6147-AC73-3354E2461DE2}"/>
              </a:ext>
            </a:extLst>
          </p:cNvPr>
          <p:cNvSpPr>
            <a:spLocks noGrp="1"/>
          </p:cNvSpPr>
          <p:nvPr>
            <p:ph type="sldNum" sz="quarter" idx="12"/>
          </p:nvPr>
        </p:nvSpPr>
        <p:spPr/>
        <p:txBody>
          <a:bodyPr/>
          <a:lstStyle/>
          <a:p>
            <a:fld id="{323F6C42-8D03-DB48-9EA7-DA968EC4ACC9}" type="slidenum">
              <a:rPr lang="en-US" smtClean="0"/>
              <a:t>‹#›</a:t>
            </a:fld>
            <a:endParaRPr lang="en-US" dirty="0"/>
          </a:p>
        </p:txBody>
      </p:sp>
    </p:spTree>
    <p:extLst>
      <p:ext uri="{BB962C8B-B14F-4D97-AF65-F5344CB8AC3E}">
        <p14:creationId xmlns:p14="http://schemas.microsoft.com/office/powerpoint/2010/main" val="19401884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green_big idea centere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1532587" y="-1133819"/>
            <a:ext cx="9126827" cy="9125637"/>
          </a:xfrm>
          <a:prstGeom prst="ellipse">
            <a:avLst/>
          </a:prstGeom>
          <a:solidFill>
            <a:srgbClr val="FDFAF5"/>
          </a:solidFill>
          <a:ln w="12700" cap="flat" cmpd="sng" algn="ctr">
            <a:noFill/>
            <a:prstDash val="solid"/>
            <a:miter lim="800000"/>
          </a:ln>
          <a:effectLst/>
        </p:spPr>
        <p:txBody>
          <a:bodyPr rtlCol="0" anchor="ctr"/>
          <a:lstStyle/>
          <a:p>
            <a:pPr marL="0" marR="0" lvl="0" indent="0" algn="ctr" defTabSz="45710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2237693" y="2784305"/>
            <a:ext cx="7716614" cy="1289392"/>
          </a:xfrm>
        </p:spPr>
        <p:txBody>
          <a:bodyPr anchor="ctr" anchorCtr="0">
            <a:normAutofit/>
          </a:bodyPr>
          <a:lstStyle>
            <a:lvl1pPr algn="ctr">
              <a:defRPr lang="en-US" sz="5749" kern="1200" baseline="0" dirty="0" smtClean="0">
                <a:solidFill>
                  <a:schemeClr val="accent1"/>
                </a:solidFill>
                <a:latin typeface="Community Light" panose="02000303040000020003" pitchFamily="2" charset="0"/>
                <a:ea typeface="+mn-ea"/>
                <a:cs typeface="+mn-cs"/>
              </a:defRPr>
            </a:lvl1pPr>
          </a:lstStyle>
          <a:p>
            <a:pPr lvl="0"/>
            <a:r>
              <a:rPr lang="en-US" dirty="0"/>
              <a:t>Enter a big idea or statement here in two lines</a:t>
            </a:r>
          </a:p>
        </p:txBody>
      </p:sp>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9596" y="-1333500"/>
            <a:ext cx="5143624" cy="11151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5112672" y="4744994"/>
            <a:ext cx="1966656" cy="266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Tree>
    <p:extLst>
      <p:ext uri="{BB962C8B-B14F-4D97-AF65-F5344CB8AC3E}">
        <p14:creationId xmlns:p14="http://schemas.microsoft.com/office/powerpoint/2010/main" val="40243679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amber_big idea centere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1532587" y="-1133819"/>
            <a:ext cx="9126827" cy="9125637"/>
          </a:xfrm>
          <a:prstGeom prst="ellipse">
            <a:avLst/>
          </a:prstGeom>
          <a:solidFill>
            <a:srgbClr val="FCF9F3"/>
          </a:solidFill>
          <a:ln w="12700" cap="flat" cmpd="sng" algn="ctr">
            <a:noFill/>
            <a:prstDash val="solid"/>
            <a:miter lim="800000"/>
          </a:ln>
          <a:effectLst/>
        </p:spPr>
        <p:txBody>
          <a:bodyPr rtlCol="0" anchor="ctr"/>
          <a:lstStyle/>
          <a:p>
            <a:pPr marL="0" marR="0" lvl="0" indent="0" algn="ctr" defTabSz="45710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2237693" y="2784305"/>
            <a:ext cx="7716614" cy="1289392"/>
          </a:xfrm>
        </p:spPr>
        <p:txBody>
          <a:bodyPr anchor="ctr" anchorCtr="0">
            <a:normAutofit/>
          </a:bodyPr>
          <a:lstStyle>
            <a:lvl1pPr algn="ctr">
              <a:defRPr lang="en-US" sz="5749" kern="1200" baseline="0" dirty="0" smtClean="0">
                <a:solidFill>
                  <a:schemeClr val="accent4"/>
                </a:solidFill>
                <a:latin typeface="Community Light" panose="02000303040000020003" pitchFamily="2" charset="0"/>
                <a:ea typeface="+mn-ea"/>
                <a:cs typeface="+mn-cs"/>
              </a:defRPr>
            </a:lvl1pPr>
          </a:lstStyle>
          <a:p>
            <a:pPr lvl="0"/>
            <a:r>
              <a:rPr lang="en-US" dirty="0"/>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5112672" y="4744994"/>
            <a:ext cx="1966656" cy="266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6" name="Folded Corner 5">
            <a:extLst>
              <a:ext uri="{FF2B5EF4-FFF2-40B4-BE49-F238E27FC236}">
                <a16:creationId xmlns:a16="http://schemas.microsoft.com/office/drawing/2014/main" id="{86871362-1221-E24A-8B86-F169BD9474F6}"/>
              </a:ext>
              <a:ext uri="{C183D7F6-B498-43B3-948B-1728B52AA6E4}">
                <adec:decorative xmlns:adec="http://schemas.microsoft.com/office/drawing/2017/decorative" val="1"/>
              </a:ext>
            </a:extLst>
          </p:cNvPr>
          <p:cNvSpPr/>
          <p:nvPr userDrawn="1"/>
        </p:nvSpPr>
        <p:spPr>
          <a:xfrm>
            <a:off x="-9596" y="-1333500"/>
            <a:ext cx="5143624" cy="11151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567923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red_big idea centere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1532587" y="-1133819"/>
            <a:ext cx="9126827" cy="9125637"/>
          </a:xfrm>
          <a:prstGeom prst="ellipse">
            <a:avLst/>
          </a:prstGeom>
          <a:solidFill>
            <a:schemeClr val="bg1"/>
          </a:solidFill>
          <a:ln w="12700" cap="flat" cmpd="sng" algn="ctr">
            <a:noFill/>
            <a:prstDash val="solid"/>
            <a:miter lim="800000"/>
          </a:ln>
          <a:effectLst/>
        </p:spPr>
        <p:txBody>
          <a:bodyPr rtlCol="0" anchor="ctr"/>
          <a:lstStyle/>
          <a:p>
            <a:pPr marL="0" marR="0" lvl="0" indent="0" algn="ctr" defTabSz="45710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2237693" y="2784305"/>
            <a:ext cx="7716614" cy="1289392"/>
          </a:xfrm>
        </p:spPr>
        <p:txBody>
          <a:bodyPr anchor="ctr" anchorCtr="0">
            <a:normAutofit/>
          </a:bodyPr>
          <a:lstStyle>
            <a:lvl1pPr algn="ctr">
              <a:defRPr lang="en-US" sz="5749" kern="1200" baseline="0" dirty="0" smtClean="0">
                <a:solidFill>
                  <a:schemeClr val="tx2"/>
                </a:solidFill>
                <a:latin typeface="Community Light" panose="02000303040000020003" pitchFamily="2" charset="0"/>
                <a:ea typeface="+mn-ea"/>
                <a:cs typeface="+mn-cs"/>
              </a:defRPr>
            </a:lvl1pPr>
          </a:lstStyle>
          <a:p>
            <a:pPr lvl="0"/>
            <a:r>
              <a:rPr lang="en-US" dirty="0"/>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5112672" y="4744994"/>
            <a:ext cx="1966656" cy="266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7" name="Folded Corner 6">
            <a:extLst>
              <a:ext uri="{FF2B5EF4-FFF2-40B4-BE49-F238E27FC236}">
                <a16:creationId xmlns:a16="http://schemas.microsoft.com/office/drawing/2014/main" id="{4547C242-AA8D-8F45-B6B8-EC8C9B35F869}"/>
              </a:ext>
              <a:ext uri="{C183D7F6-B498-43B3-948B-1728B52AA6E4}">
                <adec:decorative xmlns:adec="http://schemas.microsoft.com/office/drawing/2017/decorative" val="1"/>
              </a:ext>
            </a:extLst>
          </p:cNvPr>
          <p:cNvSpPr/>
          <p:nvPr userDrawn="1"/>
        </p:nvSpPr>
        <p:spPr>
          <a:xfrm>
            <a:off x="-9596" y="-1333500"/>
            <a:ext cx="5143624" cy="11151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2389063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ue_big idea centere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1532587" y="-1133819"/>
            <a:ext cx="9126827" cy="9125637"/>
          </a:xfrm>
          <a:prstGeom prst="ellipse">
            <a:avLst/>
          </a:prstGeom>
          <a:solidFill>
            <a:schemeClr val="bg1"/>
          </a:solidFill>
          <a:ln w="12700" cap="flat" cmpd="sng" algn="ctr">
            <a:noFill/>
            <a:prstDash val="solid"/>
            <a:miter lim="800000"/>
          </a:ln>
          <a:effectLst/>
        </p:spPr>
        <p:txBody>
          <a:bodyPr rtlCol="0" anchor="ctr"/>
          <a:lstStyle/>
          <a:p>
            <a:pPr marL="0" marR="0" lvl="0" indent="0" algn="ctr" defTabSz="45710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2237693" y="2784305"/>
            <a:ext cx="7716614" cy="1289392"/>
          </a:xfrm>
        </p:spPr>
        <p:txBody>
          <a:bodyPr anchor="ctr" anchorCtr="0">
            <a:normAutofit/>
          </a:bodyPr>
          <a:lstStyle>
            <a:lvl1pPr algn="ctr">
              <a:defRPr lang="en-US" sz="5749" kern="1200" baseline="0" dirty="0" smtClean="0">
                <a:solidFill>
                  <a:schemeClr val="bg2"/>
                </a:solidFill>
                <a:latin typeface="Community Light" panose="02000303040000020003" pitchFamily="2" charset="0"/>
                <a:ea typeface="+mn-ea"/>
                <a:cs typeface="+mn-cs"/>
              </a:defRPr>
            </a:lvl1pPr>
          </a:lstStyle>
          <a:p>
            <a:pPr lvl="0"/>
            <a:r>
              <a:rPr lang="en-US" dirty="0"/>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5112672" y="4744994"/>
            <a:ext cx="1966656" cy="266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6" name="Folded Corner 5">
            <a:extLst>
              <a:ext uri="{FF2B5EF4-FFF2-40B4-BE49-F238E27FC236}">
                <a16:creationId xmlns:a16="http://schemas.microsoft.com/office/drawing/2014/main" id="{D65FE803-F115-8F42-A2EA-E9CEDDCB874F}"/>
              </a:ext>
              <a:ext uri="{C183D7F6-B498-43B3-948B-1728B52AA6E4}">
                <adec:decorative xmlns:adec="http://schemas.microsoft.com/office/drawing/2017/decorative" val="1"/>
              </a:ext>
            </a:extLst>
          </p:cNvPr>
          <p:cNvSpPr/>
          <p:nvPr userDrawn="1"/>
        </p:nvSpPr>
        <p:spPr>
          <a:xfrm>
            <a:off x="-9596" y="-1333500"/>
            <a:ext cx="5143624" cy="11151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8945392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arkamber_big idea centere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1532587" y="-1133819"/>
            <a:ext cx="9126827" cy="9125637"/>
          </a:xfrm>
          <a:prstGeom prst="ellipse">
            <a:avLst/>
          </a:prstGeom>
          <a:solidFill>
            <a:schemeClr val="bg1"/>
          </a:solidFill>
          <a:ln w="12700" cap="flat" cmpd="sng" algn="ctr">
            <a:noFill/>
            <a:prstDash val="solid"/>
            <a:miter lim="800000"/>
          </a:ln>
          <a:effectLst/>
        </p:spPr>
        <p:txBody>
          <a:bodyPr rtlCol="0" anchor="ctr"/>
          <a:lstStyle/>
          <a:p>
            <a:pPr marL="0" marR="0" lvl="0" indent="0" algn="ctr" defTabSz="45710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2237693" y="2784305"/>
            <a:ext cx="7716614" cy="1289392"/>
          </a:xfrm>
        </p:spPr>
        <p:txBody>
          <a:bodyPr anchor="ctr" anchorCtr="0">
            <a:normAutofit/>
          </a:bodyPr>
          <a:lstStyle>
            <a:lvl1pPr algn="ctr">
              <a:defRPr lang="en-US" sz="5749" kern="1200" baseline="0" dirty="0" smtClean="0">
                <a:solidFill>
                  <a:schemeClr val="accent2"/>
                </a:solidFill>
                <a:latin typeface="Community Light" panose="02000303040000020003" pitchFamily="2" charset="0"/>
                <a:ea typeface="+mn-ea"/>
                <a:cs typeface="+mn-cs"/>
              </a:defRPr>
            </a:lvl1pPr>
          </a:lstStyle>
          <a:p>
            <a:pPr lvl="0"/>
            <a:r>
              <a:rPr lang="en-US" dirty="0"/>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5112672" y="4744994"/>
            <a:ext cx="1966656" cy="266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6" name="Folded Corner 5">
            <a:extLst>
              <a:ext uri="{FF2B5EF4-FFF2-40B4-BE49-F238E27FC236}">
                <a16:creationId xmlns:a16="http://schemas.microsoft.com/office/drawing/2014/main" id="{4920AB94-78E4-D74B-BEAA-55460A00D237}"/>
              </a:ext>
              <a:ext uri="{C183D7F6-B498-43B3-948B-1728B52AA6E4}">
                <adec:decorative xmlns:adec="http://schemas.microsoft.com/office/drawing/2017/decorative" val="1"/>
              </a:ext>
            </a:extLst>
          </p:cNvPr>
          <p:cNvSpPr/>
          <p:nvPr userDrawn="1"/>
        </p:nvSpPr>
        <p:spPr>
          <a:xfrm>
            <a:off x="-9596" y="-1333500"/>
            <a:ext cx="5143624" cy="11151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6518849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908B66-F50B-F444-8A48-1CC72021890C}"/>
              </a:ext>
            </a:extLst>
          </p:cNvPr>
          <p:cNvSpPr>
            <a:spLocks noGrp="1"/>
          </p:cNvSpPr>
          <p:nvPr>
            <p:ph type="body" sz="quarter" idx="10" hasCustomPrompt="1"/>
          </p:nvPr>
        </p:nvSpPr>
        <p:spPr>
          <a:xfrm>
            <a:off x="655264" y="2514600"/>
            <a:ext cx="8958540" cy="1828800"/>
          </a:xfrm>
        </p:spPr>
        <p:txBody>
          <a:bodyPr/>
          <a:lstStyle>
            <a:lvl1pPr>
              <a:defRPr lang="en-US" sz="12498" kern="1200" smtClean="0">
                <a:solidFill>
                  <a:schemeClr val="accent2"/>
                </a:solidFill>
                <a:latin typeface="Community Light" panose="02000303040000020003" pitchFamily="2" charset="0"/>
                <a:ea typeface="Source Sans Pro ExtraLight" charset="0"/>
                <a:cs typeface="Source Sans Pro ExtraLight" charset="0"/>
              </a:defRPr>
            </a:lvl1pPr>
            <a:lvl2pPr>
              <a:defRPr lang="en-US" sz="12498" kern="1200" smtClean="0">
                <a:solidFill>
                  <a:srgbClr val="43712E"/>
                </a:solidFill>
                <a:latin typeface="Community Light" panose="02000303040000020003" pitchFamily="2" charset="0"/>
                <a:ea typeface="Source Sans Pro ExtraLight" charset="0"/>
                <a:cs typeface="Source Sans Pro ExtraLight" charset="0"/>
              </a:defRPr>
            </a:lvl2pPr>
          </a:lstStyle>
          <a:p>
            <a:pPr lvl="0"/>
            <a:r>
              <a:rPr lang="en-US" dirty="0"/>
              <a:t>Divider slide</a:t>
            </a:r>
          </a:p>
        </p:txBody>
      </p:sp>
    </p:spTree>
    <p:extLst>
      <p:ext uri="{BB962C8B-B14F-4D97-AF65-F5344CB8AC3E}">
        <p14:creationId xmlns:p14="http://schemas.microsoft.com/office/powerpoint/2010/main" val="13370157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908B66-F50B-F444-8A48-1CC72021890C}"/>
              </a:ext>
            </a:extLst>
          </p:cNvPr>
          <p:cNvSpPr>
            <a:spLocks noGrp="1"/>
          </p:cNvSpPr>
          <p:nvPr>
            <p:ph type="body" sz="quarter" idx="10" hasCustomPrompt="1"/>
          </p:nvPr>
        </p:nvSpPr>
        <p:spPr>
          <a:xfrm>
            <a:off x="655264" y="2514600"/>
            <a:ext cx="8958540" cy="1828800"/>
          </a:xfrm>
        </p:spPr>
        <p:txBody>
          <a:bodyPr/>
          <a:lstStyle>
            <a:lvl1pPr>
              <a:defRPr lang="en-US" sz="12498" kern="1200" smtClean="0">
                <a:solidFill>
                  <a:schemeClr val="accent3"/>
                </a:solidFill>
                <a:latin typeface="Community Light" panose="02000303040000020003" pitchFamily="2" charset="0"/>
                <a:ea typeface="Source Sans Pro ExtraLight" charset="0"/>
                <a:cs typeface="Source Sans Pro ExtraLight" charset="0"/>
              </a:defRPr>
            </a:lvl1pPr>
            <a:lvl2pPr>
              <a:defRPr lang="en-US" sz="12498" kern="1200" smtClean="0">
                <a:solidFill>
                  <a:srgbClr val="43712E"/>
                </a:solidFill>
                <a:latin typeface="Community Light" panose="02000303040000020003" pitchFamily="2" charset="0"/>
                <a:ea typeface="Source Sans Pro ExtraLight" charset="0"/>
                <a:cs typeface="Source Sans Pro ExtraLight" charset="0"/>
              </a:defRPr>
            </a:lvl2pPr>
          </a:lstStyle>
          <a:p>
            <a:pPr lvl="0"/>
            <a:r>
              <a:rPr lang="en-US" dirty="0"/>
              <a:t>Divider slide</a:t>
            </a:r>
          </a:p>
        </p:txBody>
      </p:sp>
    </p:spTree>
    <p:extLst>
      <p:ext uri="{BB962C8B-B14F-4D97-AF65-F5344CB8AC3E}">
        <p14:creationId xmlns:p14="http://schemas.microsoft.com/office/powerpoint/2010/main" val="26113513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one big line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AD4178-ACFA-F648-B604-6492FE5D62E5}"/>
              </a:ext>
            </a:extLst>
          </p:cNvPr>
          <p:cNvSpPr>
            <a:spLocks noGrp="1"/>
          </p:cNvSpPr>
          <p:nvPr>
            <p:ph type="body" sz="quarter" idx="10" hasCustomPrompt="1"/>
          </p:nvPr>
        </p:nvSpPr>
        <p:spPr>
          <a:xfrm>
            <a:off x="762695" y="3117345"/>
            <a:ext cx="10628516" cy="2543227"/>
          </a:xfrm>
        </p:spPr>
        <p:txBody>
          <a:bodyPr/>
          <a:lstStyle>
            <a:lvl1pPr>
              <a:defRPr lang="en-US" sz="19996" kern="1200" smtClean="0">
                <a:solidFill>
                  <a:schemeClr val="accent2"/>
                </a:solidFill>
                <a:latin typeface="Community Light" panose="02000303040000020003" pitchFamily="2" charset="0"/>
                <a:ea typeface="+mn-ea"/>
                <a:cs typeface="+mn-cs"/>
                <a:sym typeface="LKN Sans"/>
              </a:defRPr>
            </a:lvl1pPr>
          </a:lstStyle>
          <a:p>
            <a:pPr lvl="0"/>
            <a:r>
              <a:rPr lang="en-US" dirty="0"/>
              <a:t>One line.</a:t>
            </a:r>
          </a:p>
        </p:txBody>
      </p:sp>
      <p:sp>
        <p:nvSpPr>
          <p:cNvPr id="3" name="Folded Corner 2">
            <a:extLst>
              <a:ext uri="{FF2B5EF4-FFF2-40B4-BE49-F238E27FC236}">
                <a16:creationId xmlns:a16="http://schemas.microsoft.com/office/drawing/2014/main" id="{6A0E3F99-35EB-AC4D-AEF0-EE704725E84D}"/>
              </a:ext>
              <a:ext uri="{C183D7F6-B498-43B3-948B-1728B52AA6E4}">
                <adec:decorative xmlns:adec="http://schemas.microsoft.com/office/drawing/2017/decorative" val="1"/>
              </a:ext>
            </a:extLst>
          </p:cNvPr>
          <p:cNvSpPr/>
          <p:nvPr userDrawn="1"/>
        </p:nvSpPr>
        <p:spPr>
          <a:xfrm>
            <a:off x="-9596" y="-1219200"/>
            <a:ext cx="3934179" cy="10008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2 words.</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71296233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one big line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AD4178-ACFA-F648-B604-6492FE5D62E5}"/>
              </a:ext>
            </a:extLst>
          </p:cNvPr>
          <p:cNvSpPr>
            <a:spLocks noGrp="1"/>
          </p:cNvSpPr>
          <p:nvPr>
            <p:ph type="body" sz="quarter" idx="10" hasCustomPrompt="1"/>
          </p:nvPr>
        </p:nvSpPr>
        <p:spPr>
          <a:xfrm>
            <a:off x="762695" y="3117345"/>
            <a:ext cx="10628516" cy="2510570"/>
          </a:xfrm>
        </p:spPr>
        <p:txBody>
          <a:bodyPr/>
          <a:lstStyle>
            <a:lvl1pPr>
              <a:defRPr lang="en-US" sz="19996" kern="1200" smtClean="0">
                <a:solidFill>
                  <a:srgbClr val="004083"/>
                </a:solidFill>
                <a:latin typeface="Community Light" panose="02000303040000020003" pitchFamily="2" charset="0"/>
                <a:ea typeface="+mn-ea"/>
                <a:cs typeface="+mn-cs"/>
                <a:sym typeface="LKN Sans"/>
              </a:defRPr>
            </a:lvl1pPr>
          </a:lstStyle>
          <a:p>
            <a:pPr lvl="0"/>
            <a:r>
              <a:rPr lang="en-US" dirty="0"/>
              <a:t>One line.</a:t>
            </a:r>
          </a:p>
        </p:txBody>
      </p:sp>
      <p:sp>
        <p:nvSpPr>
          <p:cNvPr id="3" name="Folded Corner 2">
            <a:extLst>
              <a:ext uri="{FF2B5EF4-FFF2-40B4-BE49-F238E27FC236}">
                <a16:creationId xmlns:a16="http://schemas.microsoft.com/office/drawing/2014/main" id="{B762A06C-F60B-0448-AE3A-9F66BF449F16}"/>
              </a:ext>
              <a:ext uri="{C183D7F6-B498-43B3-948B-1728B52AA6E4}">
                <adec:decorative xmlns:adec="http://schemas.microsoft.com/office/drawing/2017/decorative" val="1"/>
              </a:ext>
            </a:extLst>
          </p:cNvPr>
          <p:cNvSpPr/>
          <p:nvPr userDrawn="1"/>
        </p:nvSpPr>
        <p:spPr>
          <a:xfrm>
            <a:off x="-9596" y="-1219200"/>
            <a:ext cx="3934179" cy="10008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2 words.</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3368894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big statement 1">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2BBE07-F008-B94F-9B92-E867E6F79BE2}"/>
              </a:ext>
            </a:extLst>
          </p:cNvPr>
          <p:cNvSpPr>
            <a:spLocks noGrp="1"/>
          </p:cNvSpPr>
          <p:nvPr>
            <p:ph type="body" sz="quarter" idx="10" hasCustomPrompt="1"/>
          </p:nvPr>
        </p:nvSpPr>
        <p:spPr>
          <a:xfrm>
            <a:off x="719235" y="1629661"/>
            <a:ext cx="8797599" cy="3385542"/>
          </a:xfrm>
          <a:ln w="12700">
            <a:miter lim="400000"/>
          </a:ln>
        </p:spPr>
        <p:txBody>
          <a:bodyPr wrap="square" lIns="50800" tIns="50800" rIns="50800" bIns="50800" anchor="t">
            <a:spAutoFit/>
          </a:bodyPr>
          <a:lstStyle>
            <a:lvl1pPr>
              <a:lnSpc>
                <a:spcPts val="12498"/>
              </a:lnSpc>
              <a:spcBef>
                <a:spcPts val="0"/>
              </a:spcBef>
              <a:defRPr lang="en-US" sz="12498" smtClean="0">
                <a:solidFill>
                  <a:schemeClr val="accent2"/>
                </a:solidFill>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r>
              <a:rPr lang="en-US" dirty="0"/>
              <a:t>Big statement </a:t>
            </a:r>
          </a:p>
          <a:p>
            <a:pPr lvl="0"/>
            <a:r>
              <a:rPr lang="en-US" dirty="0"/>
              <a:t>on two lines.</a:t>
            </a:r>
          </a:p>
        </p:txBody>
      </p:sp>
      <p:sp>
        <p:nvSpPr>
          <p:cNvPr id="3" name="Folded Corner 2">
            <a:extLst>
              <a:ext uri="{FF2B5EF4-FFF2-40B4-BE49-F238E27FC236}">
                <a16:creationId xmlns:a16="http://schemas.microsoft.com/office/drawing/2014/main" id="{45A50143-06EF-CE46-A81B-81F2C506F853}"/>
              </a:ext>
              <a:ext uri="{C183D7F6-B498-43B3-948B-1728B52AA6E4}">
                <adec:decorative xmlns:adec="http://schemas.microsoft.com/office/drawing/2017/decorative" val="1"/>
              </a:ext>
            </a:extLst>
          </p:cNvPr>
          <p:cNvSpPr/>
          <p:nvPr userDrawn="1"/>
        </p:nvSpPr>
        <p:spPr>
          <a:xfrm>
            <a:off x="-9596" y="-1219200"/>
            <a:ext cx="4429415" cy="10008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approx 5 words.</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935189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8EBE-058D-BB40-AA05-975BBD4E0B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687D38-4FBB-5A47-9847-DD2D2A16F83A}"/>
              </a:ext>
            </a:extLst>
          </p:cNvPr>
          <p:cNvSpPr>
            <a:spLocks noGrp="1"/>
          </p:cNvSpPr>
          <p:nvPr>
            <p:ph type="dt" sz="half" idx="10"/>
          </p:nvPr>
        </p:nvSpPr>
        <p:spPr/>
        <p:txBody>
          <a:bodyPr/>
          <a:lstStyle/>
          <a:p>
            <a:fld id="{3C01658F-2EA7-9B40-9DDB-9AD649FB3CF9}" type="datetimeFigureOut">
              <a:rPr lang="en-US" smtClean="0"/>
              <a:t>1/12/22</a:t>
            </a:fld>
            <a:endParaRPr lang="en-US" dirty="0"/>
          </a:p>
        </p:txBody>
      </p:sp>
      <p:sp>
        <p:nvSpPr>
          <p:cNvPr id="4" name="Footer Placeholder 3">
            <a:extLst>
              <a:ext uri="{FF2B5EF4-FFF2-40B4-BE49-F238E27FC236}">
                <a16:creationId xmlns:a16="http://schemas.microsoft.com/office/drawing/2014/main" id="{ED51695B-9C6E-D545-9C9A-A240E26C61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55DF8E-EADE-1841-A36E-52B77FF7BB5A}"/>
              </a:ext>
            </a:extLst>
          </p:cNvPr>
          <p:cNvSpPr>
            <a:spLocks noGrp="1"/>
          </p:cNvSpPr>
          <p:nvPr>
            <p:ph type="sldNum" sz="quarter" idx="12"/>
          </p:nvPr>
        </p:nvSpPr>
        <p:spPr/>
        <p:txBody>
          <a:bodyPr/>
          <a:lstStyle/>
          <a:p>
            <a:fld id="{323F6C42-8D03-DB48-9EA7-DA968EC4ACC9}" type="slidenum">
              <a:rPr lang="en-US" smtClean="0"/>
              <a:t>‹#›</a:t>
            </a:fld>
            <a:endParaRPr lang="en-US" dirty="0"/>
          </a:p>
        </p:txBody>
      </p:sp>
    </p:spTree>
    <p:extLst>
      <p:ext uri="{BB962C8B-B14F-4D97-AF65-F5344CB8AC3E}">
        <p14:creationId xmlns:p14="http://schemas.microsoft.com/office/powerpoint/2010/main" val="213709138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ig statement 2">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94F418E-74A2-B549-B662-BAD5C588FFD2}"/>
              </a:ext>
            </a:extLst>
          </p:cNvPr>
          <p:cNvSpPr>
            <a:spLocks noGrp="1"/>
          </p:cNvSpPr>
          <p:nvPr>
            <p:ph type="body" sz="quarter" idx="10" hasCustomPrompt="1"/>
          </p:nvPr>
        </p:nvSpPr>
        <p:spPr>
          <a:xfrm>
            <a:off x="719235" y="1629661"/>
            <a:ext cx="8797599" cy="3385542"/>
          </a:xfrm>
          <a:ln w="12700">
            <a:miter lim="400000"/>
          </a:ln>
        </p:spPr>
        <p:txBody>
          <a:bodyPr wrap="square" lIns="50800" tIns="50800" rIns="50800" bIns="50800" anchor="t">
            <a:spAutoFit/>
          </a:bodyPr>
          <a:lstStyle>
            <a:lvl1pPr>
              <a:lnSpc>
                <a:spcPts val="12498"/>
              </a:lnSpc>
              <a:spcBef>
                <a:spcPts val="0"/>
              </a:spcBef>
              <a:defRPr lang="en-US" sz="12498" smtClean="0">
                <a:solidFill>
                  <a:schemeClr val="accent3"/>
                </a:solidFill>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r>
              <a:rPr lang="en-US" dirty="0"/>
              <a:t>Big statement </a:t>
            </a:r>
          </a:p>
          <a:p>
            <a:pPr lvl="0"/>
            <a:r>
              <a:rPr lang="en-US" dirty="0"/>
              <a:t>on two lines.</a:t>
            </a:r>
          </a:p>
        </p:txBody>
      </p:sp>
      <p:sp>
        <p:nvSpPr>
          <p:cNvPr id="4" name="Folded Corner 3">
            <a:extLst>
              <a:ext uri="{FF2B5EF4-FFF2-40B4-BE49-F238E27FC236}">
                <a16:creationId xmlns:a16="http://schemas.microsoft.com/office/drawing/2014/main" id="{C979EA68-3093-D141-A858-23364C9794C4}"/>
              </a:ext>
              <a:ext uri="{C183D7F6-B498-43B3-948B-1728B52AA6E4}">
                <adec:decorative xmlns:adec="http://schemas.microsoft.com/office/drawing/2017/decorative" val="1"/>
              </a:ext>
            </a:extLst>
          </p:cNvPr>
          <p:cNvSpPr/>
          <p:nvPr userDrawn="1"/>
        </p:nvSpPr>
        <p:spPr>
          <a:xfrm>
            <a:off x="-9596" y="-1219200"/>
            <a:ext cx="4429415" cy="10008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approx 5 words.</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4516160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ig stat 1">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94F418E-74A2-B549-B662-BAD5C588FFD2}"/>
              </a:ext>
            </a:extLst>
          </p:cNvPr>
          <p:cNvSpPr>
            <a:spLocks noGrp="1"/>
          </p:cNvSpPr>
          <p:nvPr>
            <p:ph type="body" sz="quarter" idx="10" hasCustomPrompt="1"/>
          </p:nvPr>
        </p:nvSpPr>
        <p:spPr>
          <a:xfrm>
            <a:off x="793981" y="1583942"/>
            <a:ext cx="10680245" cy="5013186"/>
          </a:xfrm>
          <a:noFill/>
          <a:ln>
            <a:noFill/>
          </a:ln>
        </p:spPr>
        <p:txBody>
          <a:bodyPr lIns="0" tIns="0" rIns="0" bIns="0" anchor="ctr"/>
          <a:lstStyle>
            <a:lvl1pPr algn="l">
              <a:defRPr lang="en-US" sz="37493" kern="0" dirty="0">
                <a:solidFill>
                  <a:schemeClr val="accent2"/>
                </a:solidFill>
                <a:latin typeface="Community" panose="02000303040000020003" pitchFamily="2" charset="0"/>
                <a:ea typeface="Source Sans Pro" charset="0"/>
                <a:cs typeface="Source Sans Pro" charset="0"/>
              </a:defRPr>
            </a:lvl1pPr>
          </a:lstStyle>
          <a:p>
            <a:pPr lvl="0" algn="ctr" defTabSz="457083"/>
            <a:r>
              <a:rPr lang="en-US" dirty="0"/>
              <a:t>##%</a:t>
            </a:r>
          </a:p>
        </p:txBody>
      </p:sp>
      <p:sp>
        <p:nvSpPr>
          <p:cNvPr id="6" name="Title 5">
            <a:extLst>
              <a:ext uri="{FF2B5EF4-FFF2-40B4-BE49-F238E27FC236}">
                <a16:creationId xmlns:a16="http://schemas.microsoft.com/office/drawing/2014/main" id="{B21FC7F9-2325-DD44-B419-43E3213F4F27}"/>
              </a:ext>
            </a:extLst>
          </p:cNvPr>
          <p:cNvSpPr>
            <a:spLocks noGrp="1"/>
          </p:cNvSpPr>
          <p:nvPr>
            <p:ph type="title"/>
          </p:nvPr>
        </p:nvSpPr>
        <p:spPr/>
        <p:txBody>
          <a:bodyPr/>
          <a:lstStyle/>
          <a:p>
            <a:r>
              <a:rPr lang="en-US"/>
              <a:t>Click to edit Master title style</a:t>
            </a:r>
            <a:endParaRPr lang="en-US" dirty="0"/>
          </a:p>
        </p:txBody>
      </p:sp>
      <p:sp>
        <p:nvSpPr>
          <p:cNvPr id="4" name="Folded Corner 3">
            <a:extLst>
              <a:ext uri="{FF2B5EF4-FFF2-40B4-BE49-F238E27FC236}">
                <a16:creationId xmlns:a16="http://schemas.microsoft.com/office/drawing/2014/main" id="{7ADE2F85-DCD5-8B4C-B886-2841AE65F418}"/>
              </a:ext>
              <a:ext uri="{C183D7F6-B498-43B3-948B-1728B52AA6E4}">
                <adec:decorative xmlns:adec="http://schemas.microsoft.com/office/drawing/2017/decorative" val="1"/>
              </a:ext>
            </a:extLst>
          </p:cNvPr>
          <p:cNvSpPr/>
          <p:nvPr userDrawn="1"/>
        </p:nvSpPr>
        <p:spPr>
          <a:xfrm>
            <a:off x="-9596" y="-1104900"/>
            <a:ext cx="3972274" cy="8865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Highlight a key percentage statistic</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13577418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ig stat 2">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94F418E-74A2-B549-B662-BAD5C588FFD2}"/>
              </a:ext>
            </a:extLst>
          </p:cNvPr>
          <p:cNvSpPr>
            <a:spLocks noGrp="1"/>
          </p:cNvSpPr>
          <p:nvPr>
            <p:ph type="body" sz="quarter" idx="10" hasCustomPrompt="1"/>
          </p:nvPr>
        </p:nvSpPr>
        <p:spPr>
          <a:xfrm>
            <a:off x="793981" y="1583942"/>
            <a:ext cx="10680245" cy="5013186"/>
          </a:xfrm>
          <a:noFill/>
          <a:ln>
            <a:noFill/>
          </a:ln>
        </p:spPr>
        <p:txBody>
          <a:bodyPr lIns="0" tIns="0" rIns="0" bIns="0" anchor="ctr"/>
          <a:lstStyle>
            <a:lvl1pPr>
              <a:defRPr lang="en-US" sz="37493" kern="0" dirty="0">
                <a:solidFill>
                  <a:srgbClr val="004083"/>
                </a:solidFill>
                <a:latin typeface="Community" panose="02000303040000020003" pitchFamily="2" charset="0"/>
                <a:ea typeface="Source Sans Pro" charset="0"/>
                <a:cs typeface="Source Sans Pro" charset="0"/>
              </a:defRPr>
            </a:lvl1pPr>
          </a:lstStyle>
          <a:p>
            <a:pPr lvl="0" algn="ctr" defTabSz="457083"/>
            <a:r>
              <a:rPr lang="en-US" dirty="0"/>
              <a:t>##%</a:t>
            </a:r>
          </a:p>
        </p:txBody>
      </p:sp>
      <p:sp>
        <p:nvSpPr>
          <p:cNvPr id="6" name="Title 5">
            <a:extLst>
              <a:ext uri="{FF2B5EF4-FFF2-40B4-BE49-F238E27FC236}">
                <a16:creationId xmlns:a16="http://schemas.microsoft.com/office/drawing/2014/main" id="{B21FC7F9-2325-DD44-B419-43E3213F4F27}"/>
              </a:ext>
            </a:extLst>
          </p:cNvPr>
          <p:cNvSpPr>
            <a:spLocks noGrp="1"/>
          </p:cNvSpPr>
          <p:nvPr>
            <p:ph type="title"/>
          </p:nvPr>
        </p:nvSpPr>
        <p:spPr/>
        <p:txBody>
          <a:bodyPr/>
          <a:lstStyle/>
          <a:p>
            <a:r>
              <a:rPr lang="en-US"/>
              <a:t>Click to edit Master title style</a:t>
            </a:r>
            <a:endParaRPr lang="en-US" dirty="0"/>
          </a:p>
        </p:txBody>
      </p:sp>
      <p:sp>
        <p:nvSpPr>
          <p:cNvPr id="4" name="Folded Corner 3">
            <a:extLst>
              <a:ext uri="{FF2B5EF4-FFF2-40B4-BE49-F238E27FC236}">
                <a16:creationId xmlns:a16="http://schemas.microsoft.com/office/drawing/2014/main" id="{B811AE24-E23A-6D44-8DDA-55E7075C404C}"/>
              </a:ext>
              <a:ext uri="{C183D7F6-B498-43B3-948B-1728B52AA6E4}">
                <adec:decorative xmlns:adec="http://schemas.microsoft.com/office/drawing/2017/decorative" val="1"/>
              </a:ext>
            </a:extLst>
          </p:cNvPr>
          <p:cNvSpPr/>
          <p:nvPr userDrawn="1"/>
        </p:nvSpPr>
        <p:spPr>
          <a:xfrm>
            <a:off x="-9596" y="-1104900"/>
            <a:ext cx="3972274" cy="8865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Highlight a key percentage statistic</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83757484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s on circle">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EC220BF-5702-E140-B084-436B86915FA9}"/>
              </a:ext>
              <a:ext uri="{C183D7F6-B498-43B3-948B-1728B52AA6E4}">
                <adec:decorative xmlns:adec="http://schemas.microsoft.com/office/drawing/2017/decorative" val="1"/>
              </a:ext>
            </a:extLst>
          </p:cNvPr>
          <p:cNvSpPr/>
          <p:nvPr userDrawn="1"/>
        </p:nvSpPr>
        <p:spPr>
          <a:xfrm>
            <a:off x="-1044830" y="1630932"/>
            <a:ext cx="3595668" cy="3596136"/>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Title 2">
            <a:extLst>
              <a:ext uri="{FF2B5EF4-FFF2-40B4-BE49-F238E27FC236}">
                <a16:creationId xmlns:a16="http://schemas.microsoft.com/office/drawing/2014/main" id="{B357BD5F-2865-1A4D-8858-392495A70891}"/>
              </a:ext>
            </a:extLst>
          </p:cNvPr>
          <p:cNvSpPr>
            <a:spLocks noGrp="1"/>
          </p:cNvSpPr>
          <p:nvPr>
            <p:ph type="title" hasCustomPrompt="1"/>
          </p:nvPr>
        </p:nvSpPr>
        <p:spPr>
          <a:xfrm>
            <a:off x="734123" y="2829697"/>
            <a:ext cx="7019012" cy="782052"/>
          </a:xfrm>
          <a:noFill/>
        </p:spPr>
        <p:txBody>
          <a:bodyPr vert="horz" lIns="0" tIns="45720" rIns="0" bIns="45720" rtlCol="0" anchor="b" anchorCtr="0">
            <a:noAutofit/>
          </a:bodyPr>
          <a:lstStyle>
            <a:lvl1pPr>
              <a:defRPr lang="en-US" sz="5749">
                <a:ea typeface="+mn-ea"/>
                <a:cs typeface="+mn-cs"/>
              </a:defRPr>
            </a:lvl1pPr>
          </a:lstStyle>
          <a:p>
            <a:pPr lvl="0"/>
            <a:r>
              <a:rPr lang="en-US" dirty="0"/>
              <a:t>Enter slide title here</a:t>
            </a:r>
          </a:p>
        </p:txBody>
      </p:sp>
      <p:sp>
        <p:nvSpPr>
          <p:cNvPr id="27" name="Text Placeholder 30">
            <a:extLst>
              <a:ext uri="{FF2B5EF4-FFF2-40B4-BE49-F238E27FC236}">
                <a16:creationId xmlns:a16="http://schemas.microsoft.com/office/drawing/2014/main" id="{6595053C-D752-1745-BB77-A09561D3B4D9}"/>
              </a:ext>
            </a:extLst>
          </p:cNvPr>
          <p:cNvSpPr>
            <a:spLocks noGrp="1"/>
          </p:cNvSpPr>
          <p:nvPr>
            <p:ph type="body" sz="quarter" idx="11" hasCustomPrompt="1"/>
          </p:nvPr>
        </p:nvSpPr>
        <p:spPr>
          <a:xfrm>
            <a:off x="762009" y="3715040"/>
            <a:ext cx="5181611" cy="751197"/>
          </a:xfrm>
        </p:spPr>
        <p:txBody>
          <a:bodyPr>
            <a:noAutofit/>
          </a:bodyPr>
          <a:lstStyle>
            <a:lvl1pPr marL="0" indent="0">
              <a:buFontTx/>
              <a:buNone/>
              <a:defRPr sz="2699">
                <a:solidFill>
                  <a:srgbClr val="5B696B"/>
                </a:solidFill>
              </a:defRPr>
            </a:lvl1pPr>
            <a:lvl2pPr marL="457109" indent="0">
              <a:buFontTx/>
              <a:buNone/>
              <a:defRPr sz="1800"/>
            </a:lvl2pPr>
            <a:lvl3pPr marL="914217" indent="0">
              <a:buFontTx/>
              <a:buNone/>
              <a:defRPr sz="1800"/>
            </a:lvl3pPr>
            <a:lvl4pPr marL="1371326" indent="0">
              <a:buFontTx/>
              <a:buNone/>
              <a:defRPr sz="1800"/>
            </a:lvl4pPr>
            <a:lvl5pPr marL="1828434" indent="0">
              <a:buFontTx/>
              <a:buNone/>
              <a:defRPr sz="1800"/>
            </a:lvl5pPr>
          </a:lstStyle>
          <a:p>
            <a:pPr lvl="0"/>
            <a:r>
              <a:rPr lang="en-US" dirty="0"/>
              <a:t>Enter your subtitle here, no more than two lines.</a:t>
            </a:r>
          </a:p>
        </p:txBody>
      </p:sp>
      <p:sp>
        <p:nvSpPr>
          <p:cNvPr id="7" name="Folded Corner 6">
            <a:extLst>
              <a:ext uri="{FF2B5EF4-FFF2-40B4-BE49-F238E27FC236}">
                <a16:creationId xmlns:a16="http://schemas.microsoft.com/office/drawing/2014/main" id="{509E1B02-CF01-B940-AADE-7D13697F9AE7}"/>
              </a:ext>
              <a:ext uri="{C183D7F6-B498-43B3-948B-1728B52AA6E4}">
                <adec:decorative xmlns:adec="http://schemas.microsoft.com/office/drawing/2017/decorative" val="1"/>
              </a:ext>
            </a:extLst>
          </p:cNvPr>
          <p:cNvSpPr/>
          <p:nvPr userDrawn="1"/>
        </p:nvSpPr>
        <p:spPr>
          <a:xfrm>
            <a:off x="0" y="-1025612"/>
            <a:ext cx="3755965" cy="682711"/>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a:t>
            </a:r>
            <a:r>
              <a:rPr lang="en-US" sz="1200" dirty="0">
                <a:solidFill>
                  <a:schemeClr val="tx1"/>
                </a:solidFill>
                <a:latin typeface="Source Sans Pro" charset="0"/>
                <a:ea typeface="Source Sans Pro" charset="0"/>
                <a:cs typeface="Source Sans Pro" charset="0"/>
              </a:rPr>
              <a:t>Used to set up a section, or call out key point with subtitles</a:t>
            </a: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27687298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s 6 section titles">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461621D-109D-2040-8C3C-3AC7457C3556}"/>
              </a:ext>
              <a:ext uri="{C183D7F6-B498-43B3-948B-1728B52AA6E4}">
                <adec:decorative xmlns:adec="http://schemas.microsoft.com/office/drawing/2017/decorative" val="1"/>
              </a:ext>
            </a:extLst>
          </p:cNvPr>
          <p:cNvSpPr/>
          <p:nvPr userDrawn="1"/>
        </p:nvSpPr>
        <p:spPr>
          <a:xfrm>
            <a:off x="-1044830" y="1630932"/>
            <a:ext cx="3595668" cy="3596136"/>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1">
            <a:extLst>
              <a:ext uri="{FF2B5EF4-FFF2-40B4-BE49-F238E27FC236}">
                <a16:creationId xmlns:a16="http://schemas.microsoft.com/office/drawing/2014/main" id="{89180FB8-A02B-0143-BBAB-E8E04F8406BA}"/>
              </a:ext>
            </a:extLst>
          </p:cNvPr>
          <p:cNvSpPr>
            <a:spLocks noGrp="1"/>
          </p:cNvSpPr>
          <p:nvPr>
            <p:ph type="title" hasCustomPrompt="1"/>
          </p:nvPr>
        </p:nvSpPr>
        <p:spPr>
          <a:xfrm>
            <a:off x="697058" y="2421925"/>
            <a:ext cx="3204963" cy="1189825"/>
          </a:xfrm>
        </p:spPr>
        <p:txBody>
          <a:bodyPr anchor="b" anchorCtr="0"/>
          <a:lstStyle>
            <a:lvl1pPr>
              <a:defRPr lang="en-US" sz="4399" kern="1200" baseline="0" smtClean="0">
                <a:solidFill>
                  <a:schemeClr val="accent2"/>
                </a:solidFill>
                <a:latin typeface="Community Light" panose="02000303040000020003" pitchFamily="2" charset="0"/>
                <a:ea typeface="+mn-ea"/>
                <a:cs typeface="+mn-cs"/>
              </a:defRPr>
            </a:lvl1pPr>
          </a:lstStyle>
          <a:p>
            <a:pPr lvl="0"/>
            <a:r>
              <a:rPr lang="en-US" dirty="0"/>
              <a:t>Enter slide title here in 2 lines</a:t>
            </a:r>
          </a:p>
        </p:txBody>
      </p:sp>
      <p:sp>
        <p:nvSpPr>
          <p:cNvPr id="27" name="Text Placeholder 30">
            <a:extLst>
              <a:ext uri="{FF2B5EF4-FFF2-40B4-BE49-F238E27FC236}">
                <a16:creationId xmlns:a16="http://schemas.microsoft.com/office/drawing/2014/main" id="{6595053C-D752-1745-BB77-A09561D3B4D9}"/>
              </a:ext>
            </a:extLst>
          </p:cNvPr>
          <p:cNvSpPr>
            <a:spLocks noGrp="1"/>
          </p:cNvSpPr>
          <p:nvPr>
            <p:ph type="body" sz="quarter" idx="11" hasCustomPrompt="1"/>
          </p:nvPr>
        </p:nvSpPr>
        <p:spPr>
          <a:xfrm>
            <a:off x="737298" y="3715040"/>
            <a:ext cx="3045743" cy="751197"/>
          </a:xfrm>
        </p:spPr>
        <p:txBody>
          <a:bodyPr>
            <a:noAutofit/>
          </a:bodyPr>
          <a:lstStyle>
            <a:lvl1pPr marL="0" indent="0">
              <a:buFontTx/>
              <a:buNone/>
              <a:defRPr sz="1800">
                <a:solidFill>
                  <a:srgbClr val="5B696B"/>
                </a:solidFill>
              </a:defRPr>
            </a:lvl1pPr>
            <a:lvl2pPr marL="457109" indent="0">
              <a:buFontTx/>
              <a:buNone/>
              <a:defRPr sz="1800"/>
            </a:lvl2pPr>
            <a:lvl3pPr marL="914217" indent="0">
              <a:buFontTx/>
              <a:buNone/>
              <a:defRPr sz="1800"/>
            </a:lvl3pPr>
            <a:lvl4pPr marL="1371326" indent="0">
              <a:buFontTx/>
              <a:buNone/>
              <a:defRPr sz="1800"/>
            </a:lvl4pPr>
            <a:lvl5pPr marL="1828434" indent="0">
              <a:buFontTx/>
              <a:buNone/>
              <a:defRPr sz="1800"/>
            </a:lvl5pPr>
          </a:lstStyle>
          <a:p>
            <a:pPr lvl="0"/>
            <a:r>
              <a:rPr lang="en-US" dirty="0"/>
              <a:t>Enter your subtitle here,</a:t>
            </a:r>
            <a:br>
              <a:rPr lang="en-US" dirty="0"/>
            </a:br>
            <a:r>
              <a:rPr lang="en-US" dirty="0"/>
              <a:t>no more than two lines.</a:t>
            </a:r>
          </a:p>
        </p:txBody>
      </p:sp>
      <p:sp>
        <p:nvSpPr>
          <p:cNvPr id="18" name="Text Placeholder 5">
            <a:extLst>
              <a:ext uri="{FF2B5EF4-FFF2-40B4-BE49-F238E27FC236}">
                <a16:creationId xmlns:a16="http://schemas.microsoft.com/office/drawing/2014/main" id="{FD6FD422-B9DC-5C44-96D7-08AA4DE804B7}"/>
              </a:ext>
            </a:extLst>
          </p:cNvPr>
          <p:cNvSpPr>
            <a:spLocks noGrp="1"/>
          </p:cNvSpPr>
          <p:nvPr>
            <p:ph type="body" sz="quarter" idx="20" hasCustomPrompt="1"/>
          </p:nvPr>
        </p:nvSpPr>
        <p:spPr>
          <a:xfrm>
            <a:off x="4389888" y="1931187"/>
            <a:ext cx="856535" cy="632399"/>
          </a:xfrm>
          <a:noFill/>
        </p:spPr>
        <p:txBody>
          <a:bodyPr wrap="square" lIns="0" tIns="0" rIns="0" bIns="0" rtlCol="0">
            <a:noAutofit/>
          </a:bodyPr>
          <a:lstStyle>
            <a:lvl1pPr>
              <a:defRPr lang="en-US" sz="4399" b="0" i="0" dirty="0">
                <a:solidFill>
                  <a:schemeClr val="accent2"/>
                </a:solidFill>
              </a:defRPr>
            </a:lvl1pPr>
          </a:lstStyle>
          <a:p>
            <a:pPr lvl="0" defTabSz="914263"/>
            <a:r>
              <a:rPr lang="en-US" dirty="0"/>
              <a:t>#</a:t>
            </a:r>
          </a:p>
        </p:txBody>
      </p:sp>
      <p:sp>
        <p:nvSpPr>
          <p:cNvPr id="4" name="Text Placeholder 3">
            <a:extLst>
              <a:ext uri="{FF2B5EF4-FFF2-40B4-BE49-F238E27FC236}">
                <a16:creationId xmlns:a16="http://schemas.microsoft.com/office/drawing/2014/main" id="{FDDA4FDE-EFC5-2545-9D20-1F72ACCFEE41}"/>
              </a:ext>
            </a:extLst>
          </p:cNvPr>
          <p:cNvSpPr>
            <a:spLocks noGrp="1"/>
          </p:cNvSpPr>
          <p:nvPr>
            <p:ph type="body" sz="quarter" idx="12" hasCustomPrompt="1"/>
          </p:nvPr>
        </p:nvSpPr>
        <p:spPr>
          <a:xfrm>
            <a:off x="4422238" y="2609178"/>
            <a:ext cx="1558448" cy="796925"/>
          </a:xfrm>
        </p:spPr>
        <p:txBody>
          <a:bodyPr>
            <a:noAutofit/>
          </a:bodyPr>
          <a:lstStyle>
            <a:lvl1pPr marL="0" indent="0" algn="l">
              <a:buNone/>
              <a:defRPr sz="1800">
                <a:solidFill>
                  <a:schemeClr val="accent6"/>
                </a:solidFill>
              </a:defRPr>
            </a:lvl1pPr>
            <a:lvl2pPr marL="457109" indent="0" algn="l">
              <a:buNone/>
              <a:defRPr sz="1300"/>
            </a:lvl2pPr>
            <a:lvl3pPr marL="914217" indent="0" algn="l">
              <a:buNone/>
              <a:defRPr sz="1300"/>
            </a:lvl3pPr>
            <a:lvl4pPr marL="1371326" indent="0" algn="l">
              <a:buNone/>
              <a:defRPr sz="1300"/>
            </a:lvl4pPr>
            <a:lvl5pPr marL="1828434" indent="0" algn="l">
              <a:buNone/>
              <a:defRPr sz="1300"/>
            </a:lvl5pPr>
          </a:lstStyle>
          <a:p>
            <a:pPr lvl="0"/>
            <a:r>
              <a:rPr lang="en-US" dirty="0"/>
              <a:t>Enter section details here</a:t>
            </a:r>
          </a:p>
        </p:txBody>
      </p:sp>
      <p:sp>
        <p:nvSpPr>
          <p:cNvPr id="19" name="Text Placeholder 5">
            <a:extLst>
              <a:ext uri="{FF2B5EF4-FFF2-40B4-BE49-F238E27FC236}">
                <a16:creationId xmlns:a16="http://schemas.microsoft.com/office/drawing/2014/main" id="{38412D3D-0BB9-4F46-A27D-029E72A790A0}"/>
              </a:ext>
            </a:extLst>
          </p:cNvPr>
          <p:cNvSpPr>
            <a:spLocks noGrp="1"/>
          </p:cNvSpPr>
          <p:nvPr>
            <p:ph type="body" sz="quarter" idx="21" hasCustomPrompt="1"/>
          </p:nvPr>
        </p:nvSpPr>
        <p:spPr>
          <a:xfrm>
            <a:off x="6191238" y="1931187"/>
            <a:ext cx="856535" cy="632399"/>
          </a:xfrm>
          <a:noFill/>
        </p:spPr>
        <p:txBody>
          <a:bodyPr wrap="square" lIns="0" tIns="0" rIns="0" bIns="0" rtlCol="0">
            <a:noAutofit/>
          </a:bodyPr>
          <a:lstStyle>
            <a:lvl1pPr>
              <a:defRPr lang="en-US" sz="4399" b="0" i="0" dirty="0">
                <a:solidFill>
                  <a:schemeClr val="accent2"/>
                </a:solidFill>
              </a:defRPr>
            </a:lvl1pPr>
          </a:lstStyle>
          <a:p>
            <a:pPr lvl="0" defTabSz="914263"/>
            <a:r>
              <a:rPr lang="en-US" dirty="0"/>
              <a:t>#</a:t>
            </a:r>
          </a:p>
        </p:txBody>
      </p:sp>
      <p:sp>
        <p:nvSpPr>
          <p:cNvPr id="28" name="Text Placeholder 3">
            <a:extLst>
              <a:ext uri="{FF2B5EF4-FFF2-40B4-BE49-F238E27FC236}">
                <a16:creationId xmlns:a16="http://schemas.microsoft.com/office/drawing/2014/main" id="{927AD6EC-8A53-2E45-94C5-2B94C423D850}"/>
              </a:ext>
            </a:extLst>
          </p:cNvPr>
          <p:cNvSpPr>
            <a:spLocks noGrp="1"/>
          </p:cNvSpPr>
          <p:nvPr>
            <p:ph type="body" sz="quarter" idx="14" hasCustomPrompt="1"/>
          </p:nvPr>
        </p:nvSpPr>
        <p:spPr>
          <a:xfrm>
            <a:off x="6206240" y="2609178"/>
            <a:ext cx="1558448" cy="796925"/>
          </a:xfrm>
        </p:spPr>
        <p:txBody>
          <a:bodyPr>
            <a:noAutofit/>
          </a:bodyPr>
          <a:lstStyle>
            <a:lvl1pPr marL="0" indent="0" algn="l">
              <a:buNone/>
              <a:defRPr sz="1800">
                <a:solidFill>
                  <a:schemeClr val="accent6"/>
                </a:solidFill>
              </a:defRPr>
            </a:lvl1pPr>
            <a:lvl2pPr marL="457109" indent="0" algn="l">
              <a:buNone/>
              <a:defRPr sz="1300"/>
            </a:lvl2pPr>
            <a:lvl3pPr marL="914217" indent="0" algn="l">
              <a:buNone/>
              <a:defRPr sz="1300"/>
            </a:lvl3pPr>
            <a:lvl4pPr marL="1371326" indent="0" algn="l">
              <a:buNone/>
              <a:defRPr sz="1300"/>
            </a:lvl4pPr>
            <a:lvl5pPr marL="1828434" indent="0" algn="l">
              <a:buNone/>
              <a:defRPr sz="1300"/>
            </a:lvl5pPr>
          </a:lstStyle>
          <a:p>
            <a:pPr lvl="0"/>
            <a:r>
              <a:rPr lang="en-US" dirty="0"/>
              <a:t>Enter section details here</a:t>
            </a:r>
          </a:p>
        </p:txBody>
      </p:sp>
      <p:sp>
        <p:nvSpPr>
          <p:cNvPr id="20" name="Text Placeholder 5">
            <a:extLst>
              <a:ext uri="{FF2B5EF4-FFF2-40B4-BE49-F238E27FC236}">
                <a16:creationId xmlns:a16="http://schemas.microsoft.com/office/drawing/2014/main" id="{3D60AA63-99D7-FC42-8205-54E33798A33B}"/>
              </a:ext>
            </a:extLst>
          </p:cNvPr>
          <p:cNvSpPr>
            <a:spLocks noGrp="1"/>
          </p:cNvSpPr>
          <p:nvPr>
            <p:ph type="body" sz="quarter" idx="22" hasCustomPrompt="1"/>
          </p:nvPr>
        </p:nvSpPr>
        <p:spPr>
          <a:xfrm>
            <a:off x="8169459" y="1931187"/>
            <a:ext cx="916208" cy="632399"/>
          </a:xfrm>
          <a:noFill/>
        </p:spPr>
        <p:txBody>
          <a:bodyPr wrap="square" lIns="0" tIns="0" rIns="0" bIns="0" rtlCol="0">
            <a:noAutofit/>
          </a:bodyPr>
          <a:lstStyle>
            <a:lvl1pPr>
              <a:defRPr lang="en-US" sz="4399" b="0" i="0" dirty="0">
                <a:solidFill>
                  <a:schemeClr val="accent2"/>
                </a:solidFill>
              </a:defRPr>
            </a:lvl1pPr>
          </a:lstStyle>
          <a:p>
            <a:pPr lvl="0" defTabSz="914263"/>
            <a:r>
              <a:rPr lang="en-US" dirty="0"/>
              <a:t>#</a:t>
            </a:r>
          </a:p>
        </p:txBody>
      </p:sp>
      <p:sp>
        <p:nvSpPr>
          <p:cNvPr id="30" name="Text Placeholder 3">
            <a:extLst>
              <a:ext uri="{FF2B5EF4-FFF2-40B4-BE49-F238E27FC236}">
                <a16:creationId xmlns:a16="http://schemas.microsoft.com/office/drawing/2014/main" id="{F1CDD139-94AA-CB4F-8ED9-000727094CD9}"/>
              </a:ext>
            </a:extLst>
          </p:cNvPr>
          <p:cNvSpPr>
            <a:spLocks noGrp="1"/>
          </p:cNvSpPr>
          <p:nvPr>
            <p:ph type="body" sz="quarter" idx="16" hasCustomPrompt="1"/>
          </p:nvPr>
        </p:nvSpPr>
        <p:spPr>
          <a:xfrm>
            <a:off x="7965731" y="2609178"/>
            <a:ext cx="1558448" cy="796925"/>
          </a:xfrm>
        </p:spPr>
        <p:txBody>
          <a:bodyPr>
            <a:noAutofit/>
          </a:bodyPr>
          <a:lstStyle>
            <a:lvl1pPr marL="0" indent="0" algn="l">
              <a:buNone/>
              <a:defRPr sz="1800">
                <a:solidFill>
                  <a:schemeClr val="accent6"/>
                </a:solidFill>
              </a:defRPr>
            </a:lvl1pPr>
            <a:lvl2pPr marL="457109" indent="0" algn="l">
              <a:buNone/>
              <a:defRPr sz="1300"/>
            </a:lvl2pPr>
            <a:lvl3pPr marL="914217" indent="0" algn="l">
              <a:buNone/>
              <a:defRPr sz="1300"/>
            </a:lvl3pPr>
            <a:lvl4pPr marL="1371326" indent="0" algn="l">
              <a:buNone/>
              <a:defRPr sz="1300"/>
            </a:lvl4pPr>
            <a:lvl5pPr marL="1828434" indent="0" algn="l">
              <a:buNone/>
              <a:defRPr sz="1300"/>
            </a:lvl5pPr>
          </a:lstStyle>
          <a:p>
            <a:pPr lvl="0"/>
            <a:r>
              <a:rPr lang="en-US" dirty="0"/>
              <a:t>Enter section details here</a:t>
            </a:r>
          </a:p>
        </p:txBody>
      </p:sp>
      <p:sp>
        <p:nvSpPr>
          <p:cNvPr id="22" name="Text Placeholder 5">
            <a:extLst>
              <a:ext uri="{FF2B5EF4-FFF2-40B4-BE49-F238E27FC236}">
                <a16:creationId xmlns:a16="http://schemas.microsoft.com/office/drawing/2014/main" id="{BA5D3888-8B4F-1347-8B9A-5E4982184F0D}"/>
              </a:ext>
            </a:extLst>
          </p:cNvPr>
          <p:cNvSpPr>
            <a:spLocks noGrp="1"/>
          </p:cNvSpPr>
          <p:nvPr>
            <p:ph type="body" sz="quarter" idx="24" hasCustomPrompt="1"/>
          </p:nvPr>
        </p:nvSpPr>
        <p:spPr>
          <a:xfrm>
            <a:off x="4389888" y="3916136"/>
            <a:ext cx="897236" cy="632399"/>
          </a:xfrm>
          <a:noFill/>
        </p:spPr>
        <p:txBody>
          <a:bodyPr wrap="square" lIns="0" tIns="0" rIns="0" bIns="0" rtlCol="0">
            <a:noAutofit/>
          </a:bodyPr>
          <a:lstStyle>
            <a:lvl1pPr>
              <a:defRPr lang="en-US" sz="4399" b="0" i="0" dirty="0">
                <a:solidFill>
                  <a:schemeClr val="accent2"/>
                </a:solidFill>
              </a:defRPr>
            </a:lvl1pPr>
          </a:lstStyle>
          <a:p>
            <a:pPr lvl="0" defTabSz="914263"/>
            <a:r>
              <a:rPr lang="en-US" dirty="0"/>
              <a:t>#</a:t>
            </a:r>
          </a:p>
        </p:txBody>
      </p:sp>
      <p:sp>
        <p:nvSpPr>
          <p:cNvPr id="25" name="Text Placeholder 3">
            <a:extLst>
              <a:ext uri="{FF2B5EF4-FFF2-40B4-BE49-F238E27FC236}">
                <a16:creationId xmlns:a16="http://schemas.microsoft.com/office/drawing/2014/main" id="{7EA01AD8-7B02-DE4D-B535-D9C3E904FC1A}"/>
              </a:ext>
            </a:extLst>
          </p:cNvPr>
          <p:cNvSpPr>
            <a:spLocks noGrp="1"/>
          </p:cNvSpPr>
          <p:nvPr>
            <p:ph type="body" sz="quarter" idx="13" hasCustomPrompt="1"/>
          </p:nvPr>
        </p:nvSpPr>
        <p:spPr>
          <a:xfrm>
            <a:off x="4422238" y="4585136"/>
            <a:ext cx="1558448" cy="796925"/>
          </a:xfrm>
        </p:spPr>
        <p:txBody>
          <a:bodyPr>
            <a:noAutofit/>
          </a:bodyPr>
          <a:lstStyle>
            <a:lvl1pPr marL="0" indent="0" algn="l">
              <a:buNone/>
              <a:defRPr sz="1800">
                <a:solidFill>
                  <a:schemeClr val="accent6"/>
                </a:solidFill>
              </a:defRPr>
            </a:lvl1pPr>
            <a:lvl2pPr marL="457109" indent="0" algn="l">
              <a:buNone/>
              <a:defRPr sz="1300"/>
            </a:lvl2pPr>
            <a:lvl3pPr marL="914217" indent="0" algn="l">
              <a:buNone/>
              <a:defRPr sz="1300"/>
            </a:lvl3pPr>
            <a:lvl4pPr marL="1371326" indent="0" algn="l">
              <a:buNone/>
              <a:defRPr sz="1300"/>
            </a:lvl4pPr>
            <a:lvl5pPr marL="1828434" indent="0" algn="l">
              <a:buNone/>
              <a:defRPr sz="1300"/>
            </a:lvl5pPr>
          </a:lstStyle>
          <a:p>
            <a:pPr lvl="0"/>
            <a:r>
              <a:rPr lang="en-US" dirty="0"/>
              <a:t>Enter section details here</a:t>
            </a:r>
          </a:p>
        </p:txBody>
      </p:sp>
      <p:sp>
        <p:nvSpPr>
          <p:cNvPr id="23" name="Text Placeholder 5">
            <a:extLst>
              <a:ext uri="{FF2B5EF4-FFF2-40B4-BE49-F238E27FC236}">
                <a16:creationId xmlns:a16="http://schemas.microsoft.com/office/drawing/2014/main" id="{E204D10F-1E1E-A547-993B-CA48AA19C11F}"/>
              </a:ext>
            </a:extLst>
          </p:cNvPr>
          <p:cNvSpPr>
            <a:spLocks noGrp="1"/>
          </p:cNvSpPr>
          <p:nvPr>
            <p:ph type="body" sz="quarter" idx="25" hasCustomPrompt="1"/>
          </p:nvPr>
        </p:nvSpPr>
        <p:spPr>
          <a:xfrm>
            <a:off x="6191238" y="3916136"/>
            <a:ext cx="897236" cy="632399"/>
          </a:xfrm>
          <a:noFill/>
        </p:spPr>
        <p:txBody>
          <a:bodyPr wrap="square" lIns="0" tIns="0" rIns="0" bIns="0" rtlCol="0">
            <a:noAutofit/>
          </a:bodyPr>
          <a:lstStyle>
            <a:lvl1pPr>
              <a:defRPr lang="en-US" sz="4399" b="0" i="0" dirty="0">
                <a:solidFill>
                  <a:schemeClr val="accent2"/>
                </a:solidFill>
              </a:defRPr>
            </a:lvl1pPr>
          </a:lstStyle>
          <a:p>
            <a:pPr lvl="0" defTabSz="914263"/>
            <a:r>
              <a:rPr lang="en-US" dirty="0"/>
              <a:t>#</a:t>
            </a:r>
          </a:p>
        </p:txBody>
      </p:sp>
      <p:sp>
        <p:nvSpPr>
          <p:cNvPr id="29" name="Text Placeholder 3">
            <a:extLst>
              <a:ext uri="{FF2B5EF4-FFF2-40B4-BE49-F238E27FC236}">
                <a16:creationId xmlns:a16="http://schemas.microsoft.com/office/drawing/2014/main" id="{84DB555F-F80F-EC4F-B46A-CE3440A9A3F5}"/>
              </a:ext>
            </a:extLst>
          </p:cNvPr>
          <p:cNvSpPr>
            <a:spLocks noGrp="1"/>
          </p:cNvSpPr>
          <p:nvPr>
            <p:ph type="body" sz="quarter" idx="15" hasCustomPrompt="1"/>
          </p:nvPr>
        </p:nvSpPr>
        <p:spPr>
          <a:xfrm>
            <a:off x="6206240" y="4585136"/>
            <a:ext cx="1546894" cy="796925"/>
          </a:xfrm>
        </p:spPr>
        <p:txBody>
          <a:bodyPr>
            <a:noAutofit/>
          </a:bodyPr>
          <a:lstStyle>
            <a:lvl1pPr marL="0" indent="0" algn="l">
              <a:buNone/>
              <a:defRPr sz="1800">
                <a:solidFill>
                  <a:schemeClr val="accent6"/>
                </a:solidFill>
              </a:defRPr>
            </a:lvl1pPr>
            <a:lvl2pPr marL="457109" indent="0" algn="l">
              <a:buNone/>
              <a:defRPr sz="1300"/>
            </a:lvl2pPr>
            <a:lvl3pPr marL="914217" indent="0" algn="l">
              <a:buNone/>
              <a:defRPr sz="1300"/>
            </a:lvl3pPr>
            <a:lvl4pPr marL="1371326" indent="0" algn="l">
              <a:buNone/>
              <a:defRPr sz="1300"/>
            </a:lvl4pPr>
            <a:lvl5pPr marL="1828434" indent="0" algn="l">
              <a:buNone/>
              <a:defRPr sz="1300"/>
            </a:lvl5pPr>
          </a:lstStyle>
          <a:p>
            <a:pPr lvl="0"/>
            <a:r>
              <a:rPr lang="en-US" dirty="0"/>
              <a:t>Enter section details here</a:t>
            </a:r>
          </a:p>
        </p:txBody>
      </p:sp>
      <p:sp>
        <p:nvSpPr>
          <p:cNvPr id="24" name="Text Placeholder 5">
            <a:extLst>
              <a:ext uri="{FF2B5EF4-FFF2-40B4-BE49-F238E27FC236}">
                <a16:creationId xmlns:a16="http://schemas.microsoft.com/office/drawing/2014/main" id="{407DBB96-3841-1B47-897E-7818A22EC97B}"/>
              </a:ext>
            </a:extLst>
          </p:cNvPr>
          <p:cNvSpPr>
            <a:spLocks noGrp="1"/>
          </p:cNvSpPr>
          <p:nvPr>
            <p:ph type="body" sz="quarter" idx="26" hasCustomPrompt="1"/>
          </p:nvPr>
        </p:nvSpPr>
        <p:spPr>
          <a:xfrm>
            <a:off x="8169459" y="3916136"/>
            <a:ext cx="959746" cy="632399"/>
          </a:xfrm>
          <a:noFill/>
        </p:spPr>
        <p:txBody>
          <a:bodyPr wrap="square" lIns="0" tIns="0" rIns="0" bIns="0" rtlCol="0">
            <a:noAutofit/>
          </a:bodyPr>
          <a:lstStyle>
            <a:lvl1pPr>
              <a:defRPr lang="en-US" sz="4399" b="0" i="0" dirty="0">
                <a:solidFill>
                  <a:schemeClr val="accent2"/>
                </a:solidFill>
              </a:defRPr>
            </a:lvl1pPr>
          </a:lstStyle>
          <a:p>
            <a:pPr lvl="0" defTabSz="914263"/>
            <a:r>
              <a:rPr lang="en-US" dirty="0"/>
              <a:t>#</a:t>
            </a:r>
          </a:p>
        </p:txBody>
      </p:sp>
      <p:sp>
        <p:nvSpPr>
          <p:cNvPr id="31" name="Text Placeholder 3">
            <a:extLst>
              <a:ext uri="{FF2B5EF4-FFF2-40B4-BE49-F238E27FC236}">
                <a16:creationId xmlns:a16="http://schemas.microsoft.com/office/drawing/2014/main" id="{9D92CEA0-FD5F-8748-A1E3-880335AB1523}"/>
              </a:ext>
            </a:extLst>
          </p:cNvPr>
          <p:cNvSpPr>
            <a:spLocks noGrp="1"/>
          </p:cNvSpPr>
          <p:nvPr>
            <p:ph type="body" sz="quarter" idx="17" hasCustomPrompt="1"/>
          </p:nvPr>
        </p:nvSpPr>
        <p:spPr>
          <a:xfrm>
            <a:off x="7965732" y="4585136"/>
            <a:ext cx="1585641" cy="796925"/>
          </a:xfrm>
        </p:spPr>
        <p:txBody>
          <a:bodyPr>
            <a:noAutofit/>
          </a:bodyPr>
          <a:lstStyle>
            <a:lvl1pPr marL="0" indent="0" algn="l">
              <a:buNone/>
              <a:defRPr sz="1800">
                <a:solidFill>
                  <a:schemeClr val="accent6"/>
                </a:solidFill>
              </a:defRPr>
            </a:lvl1pPr>
            <a:lvl2pPr marL="457109" indent="0" algn="l">
              <a:buNone/>
              <a:defRPr sz="1300"/>
            </a:lvl2pPr>
            <a:lvl3pPr marL="914217" indent="0" algn="l">
              <a:buNone/>
              <a:defRPr sz="1300"/>
            </a:lvl3pPr>
            <a:lvl4pPr marL="1371326" indent="0" algn="l">
              <a:buNone/>
              <a:defRPr sz="1300"/>
            </a:lvl4pPr>
            <a:lvl5pPr marL="1828434" indent="0" algn="l">
              <a:buNone/>
              <a:defRPr sz="1300"/>
            </a:lvl5pPr>
          </a:lstStyle>
          <a:p>
            <a:pPr lvl="0"/>
            <a:r>
              <a:rPr lang="en-US" dirty="0"/>
              <a:t>Enter section details here</a:t>
            </a:r>
          </a:p>
        </p:txBody>
      </p:sp>
      <p:sp>
        <p:nvSpPr>
          <p:cNvPr id="32" name="Folded Corner 31">
            <a:extLst>
              <a:ext uri="{FF2B5EF4-FFF2-40B4-BE49-F238E27FC236}">
                <a16:creationId xmlns:a16="http://schemas.microsoft.com/office/drawing/2014/main" id="{273CEA9A-3C3E-F643-BE53-9A09B1390D97}"/>
              </a:ext>
              <a:ext uri="{C183D7F6-B498-43B3-948B-1728B52AA6E4}">
                <adec:decorative xmlns:adec="http://schemas.microsoft.com/office/drawing/2017/decorative" val="1"/>
              </a:ext>
            </a:extLst>
          </p:cNvPr>
          <p:cNvSpPr/>
          <p:nvPr userDrawn="1"/>
        </p:nvSpPr>
        <p:spPr>
          <a:xfrm>
            <a:off x="0" y="-1025612"/>
            <a:ext cx="3755965" cy="682711"/>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a:t>
            </a:r>
            <a:r>
              <a:rPr lang="en-US" sz="1200" dirty="0">
                <a:solidFill>
                  <a:schemeClr val="tx1"/>
                </a:solidFill>
                <a:latin typeface="Source Sans Pro" charset="0"/>
                <a:ea typeface="Source Sans Pro" charset="0"/>
                <a:cs typeface="Source Sans Pro" charset="0"/>
              </a:rPr>
              <a:t>Used to highlight a key point with descriptor and 6 topics.</a:t>
            </a: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50908613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s 8 section titles">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2EB8926-353D-D246-AC3C-1B6DB185A280}"/>
              </a:ext>
              <a:ext uri="{C183D7F6-B498-43B3-948B-1728B52AA6E4}">
                <adec:decorative xmlns:adec="http://schemas.microsoft.com/office/drawing/2017/decorative" val="1"/>
              </a:ext>
            </a:extLst>
          </p:cNvPr>
          <p:cNvSpPr/>
          <p:nvPr/>
        </p:nvSpPr>
        <p:spPr>
          <a:xfrm>
            <a:off x="-1044830" y="1630932"/>
            <a:ext cx="3595668" cy="3596136"/>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1">
            <a:extLst>
              <a:ext uri="{FF2B5EF4-FFF2-40B4-BE49-F238E27FC236}">
                <a16:creationId xmlns:a16="http://schemas.microsoft.com/office/drawing/2014/main" id="{893C57D4-0898-A84A-8A2C-E66EE5FF223A}"/>
              </a:ext>
            </a:extLst>
          </p:cNvPr>
          <p:cNvSpPr>
            <a:spLocks noGrp="1"/>
          </p:cNvSpPr>
          <p:nvPr>
            <p:ph type="title" hasCustomPrompt="1"/>
          </p:nvPr>
        </p:nvSpPr>
        <p:spPr>
          <a:xfrm>
            <a:off x="711903" y="2372498"/>
            <a:ext cx="3118193" cy="1239252"/>
          </a:xfrm>
          <a:noFill/>
        </p:spPr>
        <p:txBody>
          <a:bodyPr vert="horz" lIns="0" tIns="45720" rIns="0" bIns="45720" rtlCol="0" anchor="b" anchorCtr="0">
            <a:noAutofit/>
          </a:bodyPr>
          <a:lstStyle>
            <a:lvl1pPr>
              <a:defRPr lang="en-US" sz="4399">
                <a:ea typeface="+mn-ea"/>
                <a:cs typeface="+mn-cs"/>
              </a:defRPr>
            </a:lvl1pPr>
          </a:lstStyle>
          <a:p>
            <a:pPr lvl="0"/>
            <a:r>
              <a:rPr lang="en-US" dirty="0"/>
              <a:t>Enter slide title here in 2 lines</a:t>
            </a:r>
          </a:p>
        </p:txBody>
      </p:sp>
      <p:sp>
        <p:nvSpPr>
          <p:cNvPr id="27" name="Text Placeholder 30">
            <a:extLst>
              <a:ext uri="{FF2B5EF4-FFF2-40B4-BE49-F238E27FC236}">
                <a16:creationId xmlns:a16="http://schemas.microsoft.com/office/drawing/2014/main" id="{6595053C-D752-1745-BB77-A09561D3B4D9}"/>
              </a:ext>
            </a:extLst>
          </p:cNvPr>
          <p:cNvSpPr>
            <a:spLocks noGrp="1"/>
          </p:cNvSpPr>
          <p:nvPr>
            <p:ph type="body" sz="quarter" idx="11" hasCustomPrompt="1"/>
          </p:nvPr>
        </p:nvSpPr>
        <p:spPr>
          <a:xfrm>
            <a:off x="737298" y="3715040"/>
            <a:ext cx="3092798" cy="751197"/>
          </a:xfrm>
        </p:spPr>
        <p:txBody>
          <a:bodyPr>
            <a:noAutofit/>
          </a:bodyPr>
          <a:lstStyle>
            <a:lvl1pPr marL="0" indent="0">
              <a:buFontTx/>
              <a:buNone/>
              <a:defRPr sz="1800">
                <a:solidFill>
                  <a:srgbClr val="5B696B"/>
                </a:solidFill>
              </a:defRPr>
            </a:lvl1pPr>
            <a:lvl2pPr marL="457109" indent="0">
              <a:buFontTx/>
              <a:buNone/>
              <a:defRPr sz="1800"/>
            </a:lvl2pPr>
            <a:lvl3pPr marL="914217" indent="0">
              <a:buFontTx/>
              <a:buNone/>
              <a:defRPr sz="1800"/>
            </a:lvl3pPr>
            <a:lvl4pPr marL="1371326" indent="0">
              <a:buFontTx/>
              <a:buNone/>
              <a:defRPr sz="1800"/>
            </a:lvl4pPr>
            <a:lvl5pPr marL="1828434" indent="0">
              <a:buFontTx/>
              <a:buNone/>
              <a:defRPr sz="1800"/>
            </a:lvl5pPr>
          </a:lstStyle>
          <a:p>
            <a:pPr lvl="0"/>
            <a:r>
              <a:rPr lang="en-US" dirty="0"/>
              <a:t>Enter your subtitle here,</a:t>
            </a:r>
            <a:br>
              <a:rPr lang="en-US" dirty="0"/>
            </a:br>
            <a:r>
              <a:rPr lang="en-US" dirty="0"/>
              <a:t>no more than two lines.</a:t>
            </a:r>
          </a:p>
        </p:txBody>
      </p:sp>
      <p:sp>
        <p:nvSpPr>
          <p:cNvPr id="6" name="Text Placeholder 5">
            <a:extLst>
              <a:ext uri="{FF2B5EF4-FFF2-40B4-BE49-F238E27FC236}">
                <a16:creationId xmlns:a16="http://schemas.microsoft.com/office/drawing/2014/main" id="{951E50A6-4C34-1240-9BA3-75A67ED5F4C5}"/>
              </a:ext>
            </a:extLst>
          </p:cNvPr>
          <p:cNvSpPr>
            <a:spLocks noGrp="1"/>
          </p:cNvSpPr>
          <p:nvPr>
            <p:ph type="body" sz="quarter" idx="20" hasCustomPrompt="1"/>
          </p:nvPr>
        </p:nvSpPr>
        <p:spPr>
          <a:xfrm>
            <a:off x="4389888" y="1931187"/>
            <a:ext cx="856535" cy="632399"/>
          </a:xfrm>
          <a:noFill/>
        </p:spPr>
        <p:txBody>
          <a:bodyPr wrap="square" lIns="0" tIns="0" rIns="0" bIns="0" rtlCol="0">
            <a:noAutofit/>
          </a:bodyPr>
          <a:lstStyle>
            <a:lvl1pPr>
              <a:defRPr lang="en-US" sz="4399" b="0" i="0" dirty="0">
                <a:solidFill>
                  <a:schemeClr val="accent2"/>
                </a:solidFill>
              </a:defRPr>
            </a:lvl1pPr>
          </a:lstStyle>
          <a:p>
            <a:pPr lvl="0" defTabSz="914263"/>
            <a:r>
              <a:rPr lang="en-US" dirty="0"/>
              <a:t>#</a:t>
            </a:r>
          </a:p>
        </p:txBody>
      </p:sp>
      <p:sp>
        <p:nvSpPr>
          <p:cNvPr id="4" name="Text Placeholder 3">
            <a:extLst>
              <a:ext uri="{FF2B5EF4-FFF2-40B4-BE49-F238E27FC236}">
                <a16:creationId xmlns:a16="http://schemas.microsoft.com/office/drawing/2014/main" id="{FDDA4FDE-EFC5-2545-9D20-1F72ACCFEE41}"/>
              </a:ext>
            </a:extLst>
          </p:cNvPr>
          <p:cNvSpPr>
            <a:spLocks noGrp="1"/>
          </p:cNvSpPr>
          <p:nvPr>
            <p:ph type="body" sz="quarter" idx="12" hasCustomPrompt="1"/>
          </p:nvPr>
        </p:nvSpPr>
        <p:spPr>
          <a:xfrm>
            <a:off x="4385172" y="2609178"/>
            <a:ext cx="1558448" cy="796925"/>
          </a:xfrm>
        </p:spPr>
        <p:txBody>
          <a:bodyPr>
            <a:noAutofit/>
          </a:bodyPr>
          <a:lstStyle>
            <a:lvl1pPr marL="0" indent="0" algn="l">
              <a:buNone/>
              <a:defRPr sz="1800">
                <a:solidFill>
                  <a:schemeClr val="accent6"/>
                </a:solidFill>
              </a:defRPr>
            </a:lvl1pPr>
            <a:lvl2pPr marL="457109" indent="0" algn="l">
              <a:buNone/>
              <a:defRPr sz="1300"/>
            </a:lvl2pPr>
            <a:lvl3pPr marL="914217" indent="0" algn="l">
              <a:buNone/>
              <a:defRPr sz="1300"/>
            </a:lvl3pPr>
            <a:lvl4pPr marL="1371326" indent="0" algn="l">
              <a:buNone/>
              <a:defRPr sz="1300"/>
            </a:lvl4pPr>
            <a:lvl5pPr marL="1828434" indent="0" algn="l">
              <a:buNone/>
              <a:defRPr sz="1300"/>
            </a:lvl5pPr>
          </a:lstStyle>
          <a:p>
            <a:pPr lvl="0"/>
            <a:r>
              <a:rPr lang="en-US" dirty="0"/>
              <a:t>Enter section details here</a:t>
            </a:r>
          </a:p>
        </p:txBody>
      </p:sp>
      <p:sp>
        <p:nvSpPr>
          <p:cNvPr id="24" name="Text Placeholder 5">
            <a:extLst>
              <a:ext uri="{FF2B5EF4-FFF2-40B4-BE49-F238E27FC236}">
                <a16:creationId xmlns:a16="http://schemas.microsoft.com/office/drawing/2014/main" id="{75A8E988-7757-6949-B4D9-1A21BC8DB176}"/>
              </a:ext>
            </a:extLst>
          </p:cNvPr>
          <p:cNvSpPr>
            <a:spLocks noGrp="1"/>
          </p:cNvSpPr>
          <p:nvPr>
            <p:ph type="body" sz="quarter" idx="21" hasCustomPrompt="1"/>
          </p:nvPr>
        </p:nvSpPr>
        <p:spPr>
          <a:xfrm>
            <a:off x="6191238" y="1931187"/>
            <a:ext cx="856535" cy="632399"/>
          </a:xfrm>
          <a:noFill/>
        </p:spPr>
        <p:txBody>
          <a:bodyPr wrap="square" lIns="0" tIns="0" rIns="0" bIns="0" rtlCol="0">
            <a:noAutofit/>
          </a:bodyPr>
          <a:lstStyle>
            <a:lvl1pPr>
              <a:defRPr lang="en-US" sz="4399" b="0" i="0" dirty="0">
                <a:solidFill>
                  <a:schemeClr val="accent2"/>
                </a:solidFill>
              </a:defRPr>
            </a:lvl1pPr>
          </a:lstStyle>
          <a:p>
            <a:pPr lvl="0" defTabSz="914263"/>
            <a:r>
              <a:rPr lang="en-US" dirty="0"/>
              <a:t>#</a:t>
            </a:r>
          </a:p>
        </p:txBody>
      </p:sp>
      <p:sp>
        <p:nvSpPr>
          <p:cNvPr id="28" name="Text Placeholder 3">
            <a:extLst>
              <a:ext uri="{FF2B5EF4-FFF2-40B4-BE49-F238E27FC236}">
                <a16:creationId xmlns:a16="http://schemas.microsoft.com/office/drawing/2014/main" id="{927AD6EC-8A53-2E45-94C5-2B94C423D850}"/>
              </a:ext>
            </a:extLst>
          </p:cNvPr>
          <p:cNvSpPr>
            <a:spLocks noGrp="1"/>
          </p:cNvSpPr>
          <p:nvPr>
            <p:ph type="body" sz="quarter" idx="14" hasCustomPrompt="1"/>
          </p:nvPr>
        </p:nvSpPr>
        <p:spPr>
          <a:xfrm>
            <a:off x="6206240" y="2609178"/>
            <a:ext cx="1558448" cy="796925"/>
          </a:xfrm>
        </p:spPr>
        <p:txBody>
          <a:bodyPr>
            <a:noAutofit/>
          </a:bodyPr>
          <a:lstStyle>
            <a:lvl1pPr marL="0" indent="0" algn="l">
              <a:buNone/>
              <a:defRPr sz="1800">
                <a:solidFill>
                  <a:schemeClr val="accent6"/>
                </a:solidFill>
              </a:defRPr>
            </a:lvl1pPr>
            <a:lvl2pPr marL="457109" indent="0" algn="l">
              <a:buNone/>
              <a:defRPr sz="1300"/>
            </a:lvl2pPr>
            <a:lvl3pPr marL="914217" indent="0" algn="l">
              <a:buNone/>
              <a:defRPr sz="1300"/>
            </a:lvl3pPr>
            <a:lvl4pPr marL="1371326" indent="0" algn="l">
              <a:buNone/>
              <a:defRPr sz="1300"/>
            </a:lvl4pPr>
            <a:lvl5pPr marL="1828434" indent="0" algn="l">
              <a:buNone/>
              <a:defRPr sz="1300"/>
            </a:lvl5pPr>
          </a:lstStyle>
          <a:p>
            <a:pPr lvl="0"/>
            <a:r>
              <a:rPr lang="en-US" dirty="0"/>
              <a:t>Enter section details here</a:t>
            </a:r>
          </a:p>
        </p:txBody>
      </p:sp>
      <p:sp>
        <p:nvSpPr>
          <p:cNvPr id="26" name="Text Placeholder 5">
            <a:extLst>
              <a:ext uri="{FF2B5EF4-FFF2-40B4-BE49-F238E27FC236}">
                <a16:creationId xmlns:a16="http://schemas.microsoft.com/office/drawing/2014/main" id="{64DFD5F8-A3D0-664C-94D1-D576DA42BCCE}"/>
              </a:ext>
            </a:extLst>
          </p:cNvPr>
          <p:cNvSpPr>
            <a:spLocks noGrp="1"/>
          </p:cNvSpPr>
          <p:nvPr>
            <p:ph type="body" sz="quarter" idx="22" hasCustomPrompt="1"/>
          </p:nvPr>
        </p:nvSpPr>
        <p:spPr>
          <a:xfrm>
            <a:off x="8169459" y="1931187"/>
            <a:ext cx="916208" cy="632399"/>
          </a:xfrm>
          <a:noFill/>
        </p:spPr>
        <p:txBody>
          <a:bodyPr wrap="square" lIns="0" tIns="0" rIns="0" bIns="0" rtlCol="0">
            <a:noAutofit/>
          </a:bodyPr>
          <a:lstStyle>
            <a:lvl1pPr>
              <a:defRPr lang="en-US" sz="4399" b="0" i="0" dirty="0">
                <a:solidFill>
                  <a:schemeClr val="accent2"/>
                </a:solidFill>
              </a:defRPr>
            </a:lvl1pPr>
          </a:lstStyle>
          <a:p>
            <a:pPr lvl="0" defTabSz="914263"/>
            <a:r>
              <a:rPr lang="en-US" dirty="0"/>
              <a:t>#</a:t>
            </a:r>
          </a:p>
        </p:txBody>
      </p:sp>
      <p:sp>
        <p:nvSpPr>
          <p:cNvPr id="30" name="Text Placeholder 3">
            <a:extLst>
              <a:ext uri="{FF2B5EF4-FFF2-40B4-BE49-F238E27FC236}">
                <a16:creationId xmlns:a16="http://schemas.microsoft.com/office/drawing/2014/main" id="{F1CDD139-94AA-CB4F-8ED9-000727094CD9}"/>
              </a:ext>
            </a:extLst>
          </p:cNvPr>
          <p:cNvSpPr>
            <a:spLocks noGrp="1"/>
          </p:cNvSpPr>
          <p:nvPr>
            <p:ph type="body" sz="quarter" idx="16" hasCustomPrompt="1"/>
          </p:nvPr>
        </p:nvSpPr>
        <p:spPr>
          <a:xfrm>
            <a:off x="8175772" y="2609178"/>
            <a:ext cx="1558448" cy="796925"/>
          </a:xfrm>
        </p:spPr>
        <p:txBody>
          <a:bodyPr>
            <a:noAutofit/>
          </a:bodyPr>
          <a:lstStyle>
            <a:lvl1pPr marL="0" indent="0" algn="l">
              <a:buNone/>
              <a:defRPr sz="1800">
                <a:solidFill>
                  <a:schemeClr val="accent6"/>
                </a:solidFill>
              </a:defRPr>
            </a:lvl1pPr>
            <a:lvl2pPr marL="457109" indent="0" algn="l">
              <a:buNone/>
              <a:defRPr sz="1300"/>
            </a:lvl2pPr>
            <a:lvl3pPr marL="914217" indent="0" algn="l">
              <a:buNone/>
              <a:defRPr sz="1300"/>
            </a:lvl3pPr>
            <a:lvl4pPr marL="1371326" indent="0" algn="l">
              <a:buNone/>
              <a:defRPr sz="1300"/>
            </a:lvl4pPr>
            <a:lvl5pPr marL="1828434" indent="0" algn="l">
              <a:buNone/>
              <a:defRPr sz="1300"/>
            </a:lvl5pPr>
          </a:lstStyle>
          <a:p>
            <a:pPr lvl="0"/>
            <a:r>
              <a:rPr lang="en-US" dirty="0"/>
              <a:t>Enter section details here</a:t>
            </a:r>
          </a:p>
        </p:txBody>
      </p:sp>
      <p:sp>
        <p:nvSpPr>
          <p:cNvPr id="34" name="Text Placeholder 5">
            <a:extLst>
              <a:ext uri="{FF2B5EF4-FFF2-40B4-BE49-F238E27FC236}">
                <a16:creationId xmlns:a16="http://schemas.microsoft.com/office/drawing/2014/main" id="{DF294109-5AAA-5F46-84E5-83269DED9181}"/>
              </a:ext>
            </a:extLst>
          </p:cNvPr>
          <p:cNvSpPr>
            <a:spLocks noGrp="1"/>
          </p:cNvSpPr>
          <p:nvPr>
            <p:ph type="body" sz="quarter" idx="23" hasCustomPrompt="1"/>
          </p:nvPr>
        </p:nvSpPr>
        <p:spPr>
          <a:xfrm>
            <a:off x="10134074" y="1931187"/>
            <a:ext cx="916208" cy="632399"/>
          </a:xfrm>
          <a:noFill/>
        </p:spPr>
        <p:txBody>
          <a:bodyPr wrap="square" lIns="0" tIns="0" rIns="0" bIns="0" rtlCol="0">
            <a:noAutofit/>
          </a:bodyPr>
          <a:lstStyle>
            <a:lvl1pPr>
              <a:defRPr lang="en-US" sz="4399" b="0" i="0" dirty="0">
                <a:solidFill>
                  <a:schemeClr val="accent2"/>
                </a:solidFill>
              </a:defRPr>
            </a:lvl1pPr>
          </a:lstStyle>
          <a:p>
            <a:pPr lvl="0" defTabSz="914263"/>
            <a:r>
              <a:rPr lang="en-US" dirty="0"/>
              <a:t>#</a:t>
            </a:r>
          </a:p>
        </p:txBody>
      </p:sp>
      <p:sp>
        <p:nvSpPr>
          <p:cNvPr id="32" name="Text Placeholder 3">
            <a:extLst>
              <a:ext uri="{FF2B5EF4-FFF2-40B4-BE49-F238E27FC236}">
                <a16:creationId xmlns:a16="http://schemas.microsoft.com/office/drawing/2014/main" id="{1EF996C7-BF41-BD40-B9FD-EAFF60BF4105}"/>
              </a:ext>
            </a:extLst>
          </p:cNvPr>
          <p:cNvSpPr>
            <a:spLocks noGrp="1"/>
          </p:cNvSpPr>
          <p:nvPr>
            <p:ph type="body" sz="quarter" idx="18" hasCustomPrompt="1"/>
          </p:nvPr>
        </p:nvSpPr>
        <p:spPr>
          <a:xfrm>
            <a:off x="10152797" y="2609178"/>
            <a:ext cx="1558448" cy="796925"/>
          </a:xfrm>
        </p:spPr>
        <p:txBody>
          <a:bodyPr>
            <a:noAutofit/>
          </a:bodyPr>
          <a:lstStyle>
            <a:lvl1pPr marL="0" indent="0" algn="l">
              <a:buNone/>
              <a:defRPr sz="1800">
                <a:solidFill>
                  <a:schemeClr val="accent6"/>
                </a:solidFill>
              </a:defRPr>
            </a:lvl1pPr>
            <a:lvl2pPr marL="457109" indent="0" algn="l">
              <a:buNone/>
              <a:defRPr sz="1300"/>
            </a:lvl2pPr>
            <a:lvl3pPr marL="914217" indent="0" algn="l">
              <a:buNone/>
              <a:defRPr sz="1300"/>
            </a:lvl3pPr>
            <a:lvl4pPr marL="1371326" indent="0" algn="l">
              <a:buNone/>
              <a:defRPr sz="1300"/>
            </a:lvl4pPr>
            <a:lvl5pPr marL="1828434" indent="0" algn="l">
              <a:buNone/>
              <a:defRPr sz="1300"/>
            </a:lvl5pPr>
          </a:lstStyle>
          <a:p>
            <a:pPr lvl="0"/>
            <a:r>
              <a:rPr lang="en-US" dirty="0"/>
              <a:t>Enter section details here</a:t>
            </a:r>
          </a:p>
        </p:txBody>
      </p:sp>
      <p:sp>
        <p:nvSpPr>
          <p:cNvPr id="35" name="Text Placeholder 5">
            <a:extLst>
              <a:ext uri="{FF2B5EF4-FFF2-40B4-BE49-F238E27FC236}">
                <a16:creationId xmlns:a16="http://schemas.microsoft.com/office/drawing/2014/main" id="{E672886F-9B84-6D47-A941-4698D1B9B644}"/>
              </a:ext>
            </a:extLst>
          </p:cNvPr>
          <p:cNvSpPr>
            <a:spLocks noGrp="1"/>
          </p:cNvSpPr>
          <p:nvPr>
            <p:ph type="body" sz="quarter" idx="24" hasCustomPrompt="1"/>
          </p:nvPr>
        </p:nvSpPr>
        <p:spPr>
          <a:xfrm>
            <a:off x="4389888" y="3916136"/>
            <a:ext cx="897236" cy="632399"/>
          </a:xfrm>
          <a:noFill/>
        </p:spPr>
        <p:txBody>
          <a:bodyPr wrap="square" lIns="0" tIns="0" rIns="0" bIns="0" rtlCol="0">
            <a:noAutofit/>
          </a:bodyPr>
          <a:lstStyle>
            <a:lvl1pPr>
              <a:defRPr lang="en-US" sz="4399" b="0" i="0" dirty="0">
                <a:solidFill>
                  <a:schemeClr val="accent2"/>
                </a:solidFill>
              </a:defRPr>
            </a:lvl1pPr>
          </a:lstStyle>
          <a:p>
            <a:pPr lvl="0" defTabSz="914263"/>
            <a:r>
              <a:rPr lang="en-US" dirty="0"/>
              <a:t>#</a:t>
            </a:r>
          </a:p>
        </p:txBody>
      </p:sp>
      <p:sp>
        <p:nvSpPr>
          <p:cNvPr id="25" name="Text Placeholder 3">
            <a:extLst>
              <a:ext uri="{FF2B5EF4-FFF2-40B4-BE49-F238E27FC236}">
                <a16:creationId xmlns:a16="http://schemas.microsoft.com/office/drawing/2014/main" id="{7EA01AD8-7B02-DE4D-B535-D9C3E904FC1A}"/>
              </a:ext>
            </a:extLst>
          </p:cNvPr>
          <p:cNvSpPr>
            <a:spLocks noGrp="1"/>
          </p:cNvSpPr>
          <p:nvPr>
            <p:ph type="body" sz="quarter" idx="13" hasCustomPrompt="1"/>
          </p:nvPr>
        </p:nvSpPr>
        <p:spPr>
          <a:xfrm>
            <a:off x="4385172" y="4585136"/>
            <a:ext cx="1558448" cy="796925"/>
          </a:xfrm>
        </p:spPr>
        <p:txBody>
          <a:bodyPr>
            <a:noAutofit/>
          </a:bodyPr>
          <a:lstStyle>
            <a:lvl1pPr marL="0" indent="0" algn="l">
              <a:buNone/>
              <a:defRPr sz="1800">
                <a:solidFill>
                  <a:schemeClr val="accent6"/>
                </a:solidFill>
              </a:defRPr>
            </a:lvl1pPr>
            <a:lvl2pPr marL="457109" indent="0" algn="l">
              <a:buNone/>
              <a:defRPr sz="1300"/>
            </a:lvl2pPr>
            <a:lvl3pPr marL="914217" indent="0" algn="l">
              <a:buNone/>
              <a:defRPr sz="1300"/>
            </a:lvl3pPr>
            <a:lvl4pPr marL="1371326" indent="0" algn="l">
              <a:buNone/>
              <a:defRPr sz="1300"/>
            </a:lvl4pPr>
            <a:lvl5pPr marL="1828434" indent="0" algn="l">
              <a:buNone/>
              <a:defRPr sz="1300"/>
            </a:lvl5pPr>
          </a:lstStyle>
          <a:p>
            <a:pPr lvl="0"/>
            <a:r>
              <a:rPr lang="en-US" dirty="0"/>
              <a:t>Enter section details here</a:t>
            </a:r>
          </a:p>
        </p:txBody>
      </p:sp>
      <p:sp>
        <p:nvSpPr>
          <p:cNvPr id="36" name="Text Placeholder 5">
            <a:extLst>
              <a:ext uri="{FF2B5EF4-FFF2-40B4-BE49-F238E27FC236}">
                <a16:creationId xmlns:a16="http://schemas.microsoft.com/office/drawing/2014/main" id="{BDC852F3-7389-FB4C-BB25-546FACFAE1A5}"/>
              </a:ext>
            </a:extLst>
          </p:cNvPr>
          <p:cNvSpPr>
            <a:spLocks noGrp="1"/>
          </p:cNvSpPr>
          <p:nvPr>
            <p:ph type="body" sz="quarter" idx="25" hasCustomPrompt="1"/>
          </p:nvPr>
        </p:nvSpPr>
        <p:spPr>
          <a:xfrm>
            <a:off x="6191238" y="3916136"/>
            <a:ext cx="897236" cy="632399"/>
          </a:xfrm>
          <a:noFill/>
        </p:spPr>
        <p:txBody>
          <a:bodyPr wrap="square" lIns="0" tIns="0" rIns="0" bIns="0" rtlCol="0">
            <a:noAutofit/>
          </a:bodyPr>
          <a:lstStyle>
            <a:lvl1pPr>
              <a:defRPr lang="en-US" sz="4399" b="0" i="0" dirty="0">
                <a:solidFill>
                  <a:schemeClr val="accent2"/>
                </a:solidFill>
              </a:defRPr>
            </a:lvl1pPr>
          </a:lstStyle>
          <a:p>
            <a:pPr lvl="0" defTabSz="914263"/>
            <a:r>
              <a:rPr lang="en-US" dirty="0"/>
              <a:t>#</a:t>
            </a:r>
          </a:p>
        </p:txBody>
      </p:sp>
      <p:sp>
        <p:nvSpPr>
          <p:cNvPr id="29" name="Text Placeholder 3">
            <a:extLst>
              <a:ext uri="{FF2B5EF4-FFF2-40B4-BE49-F238E27FC236}">
                <a16:creationId xmlns:a16="http://schemas.microsoft.com/office/drawing/2014/main" id="{84DB555F-F80F-EC4F-B46A-CE3440A9A3F5}"/>
              </a:ext>
            </a:extLst>
          </p:cNvPr>
          <p:cNvSpPr>
            <a:spLocks noGrp="1"/>
          </p:cNvSpPr>
          <p:nvPr>
            <p:ph type="body" sz="quarter" idx="15" hasCustomPrompt="1"/>
          </p:nvPr>
        </p:nvSpPr>
        <p:spPr>
          <a:xfrm>
            <a:off x="6206240" y="4585136"/>
            <a:ext cx="1546894" cy="796925"/>
          </a:xfrm>
        </p:spPr>
        <p:txBody>
          <a:bodyPr>
            <a:noAutofit/>
          </a:bodyPr>
          <a:lstStyle>
            <a:lvl1pPr marL="0" indent="0" algn="l">
              <a:buNone/>
              <a:defRPr sz="1800">
                <a:solidFill>
                  <a:schemeClr val="accent6"/>
                </a:solidFill>
              </a:defRPr>
            </a:lvl1pPr>
            <a:lvl2pPr marL="457109" indent="0" algn="l">
              <a:buNone/>
              <a:defRPr sz="1300"/>
            </a:lvl2pPr>
            <a:lvl3pPr marL="914217" indent="0" algn="l">
              <a:buNone/>
              <a:defRPr sz="1300"/>
            </a:lvl3pPr>
            <a:lvl4pPr marL="1371326" indent="0" algn="l">
              <a:buNone/>
              <a:defRPr sz="1300"/>
            </a:lvl4pPr>
            <a:lvl5pPr marL="1828434" indent="0" algn="l">
              <a:buNone/>
              <a:defRPr sz="1300"/>
            </a:lvl5pPr>
          </a:lstStyle>
          <a:p>
            <a:pPr lvl="0"/>
            <a:r>
              <a:rPr lang="en-US" dirty="0"/>
              <a:t>Enter section details here</a:t>
            </a:r>
          </a:p>
        </p:txBody>
      </p:sp>
      <p:sp>
        <p:nvSpPr>
          <p:cNvPr id="37" name="Text Placeholder 5">
            <a:extLst>
              <a:ext uri="{FF2B5EF4-FFF2-40B4-BE49-F238E27FC236}">
                <a16:creationId xmlns:a16="http://schemas.microsoft.com/office/drawing/2014/main" id="{16CFBB50-1103-B54C-9488-0E1A0FE3F67A}"/>
              </a:ext>
            </a:extLst>
          </p:cNvPr>
          <p:cNvSpPr>
            <a:spLocks noGrp="1"/>
          </p:cNvSpPr>
          <p:nvPr>
            <p:ph type="body" sz="quarter" idx="26" hasCustomPrompt="1"/>
          </p:nvPr>
        </p:nvSpPr>
        <p:spPr>
          <a:xfrm>
            <a:off x="8169459" y="3916136"/>
            <a:ext cx="959746" cy="632399"/>
          </a:xfrm>
          <a:noFill/>
        </p:spPr>
        <p:txBody>
          <a:bodyPr wrap="square" lIns="0" tIns="0" rIns="0" bIns="0" rtlCol="0">
            <a:noAutofit/>
          </a:bodyPr>
          <a:lstStyle>
            <a:lvl1pPr>
              <a:defRPr lang="en-US" sz="4399" b="0" i="0" dirty="0">
                <a:solidFill>
                  <a:schemeClr val="accent2"/>
                </a:solidFill>
              </a:defRPr>
            </a:lvl1pPr>
          </a:lstStyle>
          <a:p>
            <a:pPr lvl="0" defTabSz="914263"/>
            <a:r>
              <a:rPr lang="en-US" dirty="0"/>
              <a:t>#</a:t>
            </a:r>
          </a:p>
        </p:txBody>
      </p:sp>
      <p:sp>
        <p:nvSpPr>
          <p:cNvPr id="31" name="Text Placeholder 3">
            <a:extLst>
              <a:ext uri="{FF2B5EF4-FFF2-40B4-BE49-F238E27FC236}">
                <a16:creationId xmlns:a16="http://schemas.microsoft.com/office/drawing/2014/main" id="{9D92CEA0-FD5F-8748-A1E3-880335AB1523}"/>
              </a:ext>
            </a:extLst>
          </p:cNvPr>
          <p:cNvSpPr>
            <a:spLocks noGrp="1"/>
          </p:cNvSpPr>
          <p:nvPr>
            <p:ph type="body" sz="quarter" idx="17" hasCustomPrompt="1"/>
          </p:nvPr>
        </p:nvSpPr>
        <p:spPr>
          <a:xfrm>
            <a:off x="8175773" y="4585136"/>
            <a:ext cx="1585641" cy="796925"/>
          </a:xfrm>
        </p:spPr>
        <p:txBody>
          <a:bodyPr>
            <a:noAutofit/>
          </a:bodyPr>
          <a:lstStyle>
            <a:lvl1pPr marL="0" indent="0" algn="l">
              <a:buNone/>
              <a:defRPr sz="1800">
                <a:solidFill>
                  <a:schemeClr val="accent6"/>
                </a:solidFill>
              </a:defRPr>
            </a:lvl1pPr>
            <a:lvl2pPr marL="457109" indent="0" algn="l">
              <a:buNone/>
              <a:defRPr sz="1300"/>
            </a:lvl2pPr>
            <a:lvl3pPr marL="914217" indent="0" algn="l">
              <a:buNone/>
              <a:defRPr sz="1300"/>
            </a:lvl3pPr>
            <a:lvl4pPr marL="1371326" indent="0" algn="l">
              <a:buNone/>
              <a:defRPr sz="1300"/>
            </a:lvl4pPr>
            <a:lvl5pPr marL="1828434" indent="0" algn="l">
              <a:buNone/>
              <a:defRPr sz="1300"/>
            </a:lvl5pPr>
          </a:lstStyle>
          <a:p>
            <a:pPr lvl="0"/>
            <a:r>
              <a:rPr lang="en-US" dirty="0"/>
              <a:t>Enter section details here</a:t>
            </a:r>
          </a:p>
        </p:txBody>
      </p:sp>
      <p:sp>
        <p:nvSpPr>
          <p:cNvPr id="38" name="Text Placeholder 5">
            <a:extLst>
              <a:ext uri="{FF2B5EF4-FFF2-40B4-BE49-F238E27FC236}">
                <a16:creationId xmlns:a16="http://schemas.microsoft.com/office/drawing/2014/main" id="{6DBB723D-6DB6-5746-AC88-B33A6DBECFE3}"/>
              </a:ext>
            </a:extLst>
          </p:cNvPr>
          <p:cNvSpPr>
            <a:spLocks noGrp="1"/>
          </p:cNvSpPr>
          <p:nvPr>
            <p:ph type="body" sz="quarter" idx="27" hasCustomPrompt="1"/>
          </p:nvPr>
        </p:nvSpPr>
        <p:spPr>
          <a:xfrm>
            <a:off x="10134074" y="3916136"/>
            <a:ext cx="959746" cy="632399"/>
          </a:xfrm>
          <a:noFill/>
        </p:spPr>
        <p:txBody>
          <a:bodyPr wrap="square" lIns="0" tIns="0" rIns="0" bIns="0" rtlCol="0">
            <a:noAutofit/>
          </a:bodyPr>
          <a:lstStyle>
            <a:lvl1pPr>
              <a:defRPr lang="en-US" sz="4399" b="0" i="0" dirty="0">
                <a:solidFill>
                  <a:schemeClr val="accent2"/>
                </a:solidFill>
              </a:defRPr>
            </a:lvl1pPr>
          </a:lstStyle>
          <a:p>
            <a:pPr lvl="0" defTabSz="914263"/>
            <a:r>
              <a:rPr lang="en-US" dirty="0"/>
              <a:t>#</a:t>
            </a:r>
          </a:p>
        </p:txBody>
      </p:sp>
      <p:sp>
        <p:nvSpPr>
          <p:cNvPr id="33" name="Text Placeholder 3">
            <a:extLst>
              <a:ext uri="{FF2B5EF4-FFF2-40B4-BE49-F238E27FC236}">
                <a16:creationId xmlns:a16="http://schemas.microsoft.com/office/drawing/2014/main" id="{11E749A5-1927-1E42-B89A-0FE620E3E052}"/>
              </a:ext>
            </a:extLst>
          </p:cNvPr>
          <p:cNvSpPr>
            <a:spLocks noGrp="1"/>
          </p:cNvSpPr>
          <p:nvPr>
            <p:ph type="body" sz="quarter" idx="19" hasCustomPrompt="1"/>
          </p:nvPr>
        </p:nvSpPr>
        <p:spPr>
          <a:xfrm>
            <a:off x="10152797" y="4585136"/>
            <a:ext cx="1564237" cy="796925"/>
          </a:xfrm>
        </p:spPr>
        <p:txBody>
          <a:bodyPr>
            <a:noAutofit/>
          </a:bodyPr>
          <a:lstStyle>
            <a:lvl1pPr marL="0" indent="0" algn="l">
              <a:buNone/>
              <a:defRPr sz="1800">
                <a:solidFill>
                  <a:schemeClr val="accent6"/>
                </a:solidFill>
              </a:defRPr>
            </a:lvl1pPr>
            <a:lvl2pPr marL="457109" indent="0" algn="l">
              <a:buNone/>
              <a:defRPr sz="1300"/>
            </a:lvl2pPr>
            <a:lvl3pPr marL="914217" indent="0" algn="l">
              <a:buNone/>
              <a:defRPr sz="1300"/>
            </a:lvl3pPr>
            <a:lvl4pPr marL="1371326" indent="0" algn="l">
              <a:buNone/>
              <a:defRPr sz="1300"/>
            </a:lvl4pPr>
            <a:lvl5pPr marL="1828434" indent="0" algn="l">
              <a:buNone/>
              <a:defRPr sz="1300"/>
            </a:lvl5pPr>
          </a:lstStyle>
          <a:p>
            <a:pPr lvl="0"/>
            <a:r>
              <a:rPr lang="en-US" dirty="0"/>
              <a:t>Enter section details here</a:t>
            </a:r>
          </a:p>
        </p:txBody>
      </p:sp>
      <p:sp>
        <p:nvSpPr>
          <p:cNvPr id="39" name="Folded Corner 38">
            <a:extLst>
              <a:ext uri="{FF2B5EF4-FFF2-40B4-BE49-F238E27FC236}">
                <a16:creationId xmlns:a16="http://schemas.microsoft.com/office/drawing/2014/main" id="{D0AFAB09-EAEA-164B-A952-FB4769F65C71}"/>
              </a:ext>
              <a:ext uri="{C183D7F6-B498-43B3-948B-1728B52AA6E4}">
                <adec:decorative xmlns:adec="http://schemas.microsoft.com/office/drawing/2017/decorative" val="1"/>
              </a:ext>
            </a:extLst>
          </p:cNvPr>
          <p:cNvSpPr/>
          <p:nvPr userDrawn="1"/>
        </p:nvSpPr>
        <p:spPr>
          <a:xfrm>
            <a:off x="0" y="-1025612"/>
            <a:ext cx="3755965" cy="682711"/>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a:t>
            </a:r>
            <a:r>
              <a:rPr lang="en-US" sz="1200" dirty="0">
                <a:solidFill>
                  <a:schemeClr val="tx1"/>
                </a:solidFill>
                <a:latin typeface="Source Sans Pro" charset="0"/>
                <a:ea typeface="Source Sans Pro" charset="0"/>
                <a:cs typeface="Source Sans Pro" charset="0"/>
              </a:rPr>
              <a:t>Used to highlight a key point with descriptor and 8 topics.</a:t>
            </a: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9986241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s bullet lis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3A7E-5BE6-9048-8CFD-802C9CCDF5D1}"/>
              </a:ext>
            </a:extLst>
          </p:cNvPr>
          <p:cNvSpPr>
            <a:spLocks noGrp="1"/>
          </p:cNvSpPr>
          <p:nvPr>
            <p:ph type="title" hasCustomPrompt="1"/>
          </p:nvPr>
        </p:nvSpPr>
        <p:spPr>
          <a:xfrm>
            <a:off x="762694" y="2191133"/>
            <a:ext cx="4369640" cy="1384866"/>
          </a:xfrm>
          <a:noFill/>
        </p:spPr>
        <p:txBody>
          <a:bodyPr vert="horz" lIns="0" tIns="45720" rIns="0" bIns="45720" rtlCol="0" anchor="b" anchorCtr="0">
            <a:noAutofit/>
          </a:bodyPr>
          <a:lstStyle>
            <a:lvl1pPr>
              <a:lnSpc>
                <a:spcPts val="4799"/>
              </a:lnSpc>
              <a:defRPr lang="en-US" sz="4799">
                <a:solidFill>
                  <a:srgbClr val="C00000"/>
                </a:solidFill>
                <a:ea typeface="+mn-ea"/>
                <a:cs typeface="+mn-cs"/>
              </a:defRPr>
            </a:lvl1pPr>
          </a:lstStyle>
          <a:p>
            <a:pPr lvl="0"/>
            <a:r>
              <a:rPr lang="en-US" dirty="0"/>
              <a:t>Enter slide title here in 2 lines</a:t>
            </a:r>
          </a:p>
        </p:txBody>
      </p:sp>
      <p:sp>
        <p:nvSpPr>
          <p:cNvPr id="44" name="Text Placeholder 30">
            <a:extLst>
              <a:ext uri="{FF2B5EF4-FFF2-40B4-BE49-F238E27FC236}">
                <a16:creationId xmlns:a16="http://schemas.microsoft.com/office/drawing/2014/main" id="{AD4B72B0-C721-884E-AFF1-C939116BF961}"/>
              </a:ext>
            </a:extLst>
          </p:cNvPr>
          <p:cNvSpPr>
            <a:spLocks noGrp="1"/>
          </p:cNvSpPr>
          <p:nvPr>
            <p:ph type="body" sz="quarter" idx="12" hasCustomPrompt="1"/>
          </p:nvPr>
        </p:nvSpPr>
        <p:spPr>
          <a:xfrm>
            <a:off x="788089" y="3679289"/>
            <a:ext cx="4339297" cy="1616612"/>
          </a:xfrm>
        </p:spPr>
        <p:txBody>
          <a:bodyPr>
            <a:noAutofit/>
          </a:bodyPr>
          <a:lstStyle>
            <a:lvl1pPr marL="0" indent="0">
              <a:buFontTx/>
              <a:buNone/>
              <a:defRPr sz="2699">
                <a:solidFill>
                  <a:srgbClr val="5B696B"/>
                </a:solidFill>
              </a:defRPr>
            </a:lvl1pPr>
            <a:lvl2pPr marL="457109" indent="0">
              <a:buFontTx/>
              <a:buNone/>
              <a:defRPr sz="1800"/>
            </a:lvl2pPr>
            <a:lvl3pPr marL="914217" indent="0">
              <a:buFontTx/>
              <a:buNone/>
              <a:defRPr sz="1800"/>
            </a:lvl3pPr>
            <a:lvl4pPr marL="1371326" indent="0">
              <a:buFontTx/>
              <a:buNone/>
              <a:defRPr sz="1800"/>
            </a:lvl4pPr>
            <a:lvl5pPr marL="1828434" indent="0">
              <a:buFontTx/>
              <a:buNone/>
              <a:defRPr sz="1800"/>
            </a:lvl5pPr>
          </a:lstStyle>
          <a:p>
            <a:pPr lvl="0"/>
            <a:r>
              <a:rPr lang="en-US" dirty="0"/>
              <a:t>Enter your subtitle here,</a:t>
            </a:r>
            <a:br>
              <a:rPr lang="en-US" dirty="0"/>
            </a:br>
            <a:r>
              <a:rPr lang="en-US" dirty="0"/>
              <a:t>no more than two lines.</a:t>
            </a:r>
          </a:p>
        </p:txBody>
      </p:sp>
      <p:sp>
        <p:nvSpPr>
          <p:cNvPr id="39" name="Rectangle 38">
            <a:extLst>
              <a:ext uri="{FF2B5EF4-FFF2-40B4-BE49-F238E27FC236}">
                <a16:creationId xmlns:a16="http://schemas.microsoft.com/office/drawing/2014/main" id="{4F3865DF-4F6A-C047-B00D-CF49AE21965C}"/>
              </a:ext>
              <a:ext uri="{C183D7F6-B498-43B3-948B-1728B52AA6E4}">
                <adec:decorative xmlns:adec="http://schemas.microsoft.com/office/drawing/2017/decorative" val="1"/>
              </a:ext>
            </a:extLst>
          </p:cNvPr>
          <p:cNvSpPr/>
          <p:nvPr userDrawn="1"/>
        </p:nvSpPr>
        <p:spPr>
          <a:xfrm>
            <a:off x="6096000" y="0"/>
            <a:ext cx="6095999" cy="6858000"/>
          </a:xfrm>
          <a:prstGeom prst="rect">
            <a:avLst/>
          </a:prstGeom>
          <a:solidFill>
            <a:srgbClr val="E8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Text Placeholder 2">
            <a:extLst>
              <a:ext uri="{FF2B5EF4-FFF2-40B4-BE49-F238E27FC236}">
                <a16:creationId xmlns:a16="http://schemas.microsoft.com/office/drawing/2014/main" id="{4BEC7120-DA14-404C-9799-B9C7FA7EEA83}"/>
              </a:ext>
            </a:extLst>
          </p:cNvPr>
          <p:cNvSpPr>
            <a:spLocks noGrp="1"/>
          </p:cNvSpPr>
          <p:nvPr>
            <p:ph type="body" sz="quarter" idx="10" hasCustomPrompt="1"/>
          </p:nvPr>
        </p:nvSpPr>
        <p:spPr>
          <a:xfrm>
            <a:off x="6751239" y="2191133"/>
            <a:ext cx="3832353" cy="3447668"/>
          </a:xfrm>
        </p:spPr>
        <p:txBody>
          <a:bodyPr>
            <a:normAutofit/>
          </a:bodyPr>
          <a:lstStyle>
            <a:lvl1pPr marL="342831" indent="-342831">
              <a:buClr>
                <a:srgbClr val="095A83"/>
              </a:buClr>
              <a:buFont typeface="Arial" panose="020B0604020202020204" pitchFamily="34" charset="0"/>
              <a:buChar char="•"/>
              <a:defRPr sz="2400">
                <a:solidFill>
                  <a:srgbClr val="095A83"/>
                </a:solidFill>
              </a:defRPr>
            </a:lvl1pPr>
            <a:lvl3pPr marL="1199910" indent="-285693">
              <a:buClr>
                <a:schemeClr val="bg2"/>
              </a:buClr>
              <a:buFont typeface="Arial" panose="020B0604020202020204" pitchFamily="34" charset="0"/>
              <a:buChar char="•"/>
              <a:defRPr sz="2400">
                <a:solidFill>
                  <a:srgbClr val="095A83"/>
                </a:solidFill>
              </a:defRPr>
            </a:lvl3pPr>
            <a:lvl4pPr marL="1657019" indent="-285693">
              <a:buClr>
                <a:schemeClr val="bg2"/>
              </a:buClr>
              <a:buFont typeface="Arial" panose="020B0604020202020204" pitchFamily="34" charset="0"/>
              <a:buChar char="•"/>
              <a:defRPr sz="2400">
                <a:solidFill>
                  <a:srgbClr val="095A83"/>
                </a:solidFill>
              </a:defRPr>
            </a:lvl4pPr>
            <a:lvl5pPr marL="2114127" indent="-285693">
              <a:buClr>
                <a:schemeClr val="bg2"/>
              </a:buClr>
              <a:buFont typeface="Arial" panose="020B0604020202020204" pitchFamily="34" charset="0"/>
              <a:buChar char="•"/>
              <a:defRPr sz="2400">
                <a:solidFill>
                  <a:srgbClr val="095A83"/>
                </a:solidFill>
              </a:defRPr>
            </a:lvl5pPr>
          </a:lstStyle>
          <a:p>
            <a:pPr lvl="0"/>
            <a:r>
              <a:rPr lang="en-US" dirty="0"/>
              <a:t>Enter your list here</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6" name="Folded Corner 5">
            <a:extLst>
              <a:ext uri="{FF2B5EF4-FFF2-40B4-BE49-F238E27FC236}">
                <a16:creationId xmlns:a16="http://schemas.microsoft.com/office/drawing/2014/main" id="{CDDEBF8C-F471-414D-A751-30D4DB5A8FA4}"/>
              </a:ext>
              <a:ext uri="{C183D7F6-B498-43B3-948B-1728B52AA6E4}">
                <adec:decorative xmlns:adec="http://schemas.microsoft.com/office/drawing/2017/decorative" val="1"/>
              </a:ext>
            </a:extLst>
          </p:cNvPr>
          <p:cNvSpPr/>
          <p:nvPr userDrawn="1"/>
        </p:nvSpPr>
        <p:spPr>
          <a:xfrm>
            <a:off x="0" y="-1025612"/>
            <a:ext cx="3755965" cy="682711"/>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a:t>
            </a:r>
            <a:r>
              <a:rPr lang="en-US" sz="1200" dirty="0">
                <a:solidFill>
                  <a:schemeClr val="tx1"/>
                </a:solidFill>
                <a:latin typeface="Source Sans Pro" charset="0"/>
                <a:ea typeface="Source Sans Pro" charset="0"/>
                <a:cs typeface="Source Sans Pro" charset="0"/>
              </a:rPr>
              <a:t>Used to highlight a key point with descriptor and a supporting text box module on right.</a:t>
            </a: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50828161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ig number descriptor">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BFCFA93-363D-7742-9DD9-396B7E9A34D1}"/>
              </a:ext>
              <a:ext uri="{C183D7F6-B498-43B3-948B-1728B52AA6E4}">
                <adec:decorative xmlns:adec="http://schemas.microsoft.com/office/drawing/2017/decorative" val="1"/>
              </a:ext>
            </a:extLst>
          </p:cNvPr>
          <p:cNvSpPr/>
          <p:nvPr userDrawn="1"/>
        </p:nvSpPr>
        <p:spPr>
          <a:xfrm>
            <a:off x="-2338242" y="-951172"/>
            <a:ext cx="8759203" cy="8760344"/>
          </a:xfrm>
          <a:prstGeom prst="ellipse">
            <a:avLst/>
          </a:prstGeom>
          <a:solidFill>
            <a:srgbClr val="E8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1">
            <a:extLst>
              <a:ext uri="{FF2B5EF4-FFF2-40B4-BE49-F238E27FC236}">
                <a16:creationId xmlns:a16="http://schemas.microsoft.com/office/drawing/2014/main" id="{DF40380F-E309-1E4E-BE4C-5861417A94C0}"/>
              </a:ext>
            </a:extLst>
          </p:cNvPr>
          <p:cNvSpPr>
            <a:spLocks noGrp="1"/>
          </p:cNvSpPr>
          <p:nvPr>
            <p:ph type="title" hasCustomPrompt="1"/>
          </p:nvPr>
        </p:nvSpPr>
        <p:spPr>
          <a:xfrm>
            <a:off x="732115" y="1890588"/>
            <a:ext cx="4296431" cy="1881804"/>
          </a:xfrm>
          <a:noFill/>
        </p:spPr>
        <p:txBody>
          <a:bodyPr vert="horz" lIns="0" tIns="45720" rIns="0" bIns="45720" rtlCol="0" anchor="b" anchorCtr="0">
            <a:noAutofit/>
          </a:bodyPr>
          <a:lstStyle>
            <a:lvl1pPr>
              <a:defRPr lang="en-US" sz="13897" b="0" i="0">
                <a:solidFill>
                  <a:schemeClr val="bg2"/>
                </a:solidFill>
                <a:ea typeface="+mn-ea"/>
                <a:cs typeface="+mn-cs"/>
              </a:defRPr>
            </a:lvl1pPr>
          </a:lstStyle>
          <a:p>
            <a:pPr marL="0" lvl="0" indent="0">
              <a:spcBef>
                <a:spcPts val="1000"/>
              </a:spcBef>
              <a:buFont typeface="Arial" panose="020B0604020202020204" pitchFamily="34" charset="0"/>
            </a:pPr>
            <a:r>
              <a:rPr lang="en-US" dirty="0"/>
              <a:t>##M+</a:t>
            </a:r>
          </a:p>
        </p:txBody>
      </p:sp>
      <p:sp>
        <p:nvSpPr>
          <p:cNvPr id="16" name="Text Placeholder 2">
            <a:extLst>
              <a:ext uri="{FF2B5EF4-FFF2-40B4-BE49-F238E27FC236}">
                <a16:creationId xmlns:a16="http://schemas.microsoft.com/office/drawing/2014/main" id="{06BE4672-B180-CF4F-9153-F4E02DA2C6AD}"/>
              </a:ext>
            </a:extLst>
          </p:cNvPr>
          <p:cNvSpPr>
            <a:spLocks noGrp="1"/>
          </p:cNvSpPr>
          <p:nvPr>
            <p:ph type="body" sz="quarter" idx="12" hasCustomPrompt="1"/>
          </p:nvPr>
        </p:nvSpPr>
        <p:spPr>
          <a:xfrm>
            <a:off x="759861" y="3877556"/>
            <a:ext cx="4270766" cy="1071784"/>
          </a:xfrm>
        </p:spPr>
        <p:txBody>
          <a:bodyPr>
            <a:noAutofit/>
          </a:bodyPr>
          <a:lstStyle>
            <a:lvl1pPr marL="0" indent="0">
              <a:buNone/>
              <a:defRPr sz="2699">
                <a:solidFill>
                  <a:schemeClr val="accent6"/>
                </a:solidFill>
              </a:defRPr>
            </a:lvl1pPr>
            <a:lvl2pPr marL="457109" indent="0">
              <a:buNone/>
              <a:defRPr sz="2699">
                <a:solidFill>
                  <a:schemeClr val="accent6"/>
                </a:solidFill>
              </a:defRPr>
            </a:lvl2pPr>
            <a:lvl3pPr marL="914217" indent="0">
              <a:buNone/>
              <a:defRPr sz="2699">
                <a:solidFill>
                  <a:schemeClr val="accent6"/>
                </a:solidFill>
              </a:defRPr>
            </a:lvl3pPr>
            <a:lvl4pPr marL="1371326" indent="0">
              <a:buNone/>
              <a:defRPr sz="2699">
                <a:solidFill>
                  <a:schemeClr val="accent6"/>
                </a:solidFill>
              </a:defRPr>
            </a:lvl4pPr>
            <a:lvl5pPr marL="1828434" indent="0">
              <a:buNone/>
              <a:defRPr sz="2699">
                <a:solidFill>
                  <a:schemeClr val="accent6"/>
                </a:solidFill>
              </a:defRPr>
            </a:lvl5pPr>
          </a:lstStyle>
          <a:p>
            <a:pPr lvl="0"/>
            <a:r>
              <a:rPr lang="en-US" dirty="0"/>
              <a:t>Enter subtitle of label here</a:t>
            </a:r>
          </a:p>
        </p:txBody>
      </p:sp>
      <p:sp>
        <p:nvSpPr>
          <p:cNvPr id="4" name="Text Placeholder 3">
            <a:extLst>
              <a:ext uri="{FF2B5EF4-FFF2-40B4-BE49-F238E27FC236}">
                <a16:creationId xmlns:a16="http://schemas.microsoft.com/office/drawing/2014/main" id="{0987824F-A981-C846-A16C-EDA4212F9538}"/>
              </a:ext>
            </a:extLst>
          </p:cNvPr>
          <p:cNvSpPr>
            <a:spLocks noGrp="1"/>
          </p:cNvSpPr>
          <p:nvPr>
            <p:ph type="body" sz="quarter" idx="13" hasCustomPrompt="1"/>
          </p:nvPr>
        </p:nvSpPr>
        <p:spPr>
          <a:xfrm>
            <a:off x="7132712" y="2266950"/>
            <a:ext cx="3827758" cy="2324100"/>
          </a:xfrm>
        </p:spPr>
        <p:txBody>
          <a:bodyPr>
            <a:normAutofit/>
          </a:bodyPr>
          <a:lstStyle>
            <a:lvl1pPr>
              <a:defRPr sz="2400">
                <a:solidFill>
                  <a:schemeClr val="tx1"/>
                </a:solidFill>
              </a:defRPr>
            </a:lvl1pPr>
          </a:lstStyle>
          <a:p>
            <a:pPr lvl="0"/>
            <a:r>
              <a:rPr lang="en-US" dirty="0"/>
              <a:t>Lorem ipsum dolor sit </a:t>
            </a:r>
            <a:r>
              <a:rPr lang="en-US" dirty="0" err="1"/>
              <a:t>amet</a:t>
            </a:r>
            <a:r>
              <a:rPr lang="en-US" dirty="0"/>
              <a:t> </a:t>
            </a:r>
            <a:r>
              <a:rPr lang="en-US" dirty="0" err="1"/>
              <a:t>amet</a:t>
            </a:r>
            <a:r>
              <a:rPr lang="en-US" dirty="0"/>
              <a:t> </a:t>
            </a:r>
            <a:r>
              <a:rPr lang="en-US" dirty="0" err="1"/>
              <a:t>possimus</a:t>
            </a:r>
            <a:r>
              <a:rPr lang="en-US" dirty="0"/>
              <a:t> </a:t>
            </a:r>
            <a:r>
              <a:rPr lang="en-US" dirty="0" err="1"/>
              <a:t>fuga</a:t>
            </a:r>
            <a:r>
              <a:rPr lang="en-US" dirty="0"/>
              <a:t> </a:t>
            </a:r>
            <a:r>
              <a:rPr lang="en-US" dirty="0" err="1"/>
              <a:t>illo</a:t>
            </a:r>
            <a:r>
              <a:rPr lang="en-US" dirty="0"/>
              <a:t> non. </a:t>
            </a:r>
            <a:r>
              <a:rPr lang="en-US" dirty="0" err="1"/>
              <a:t>aut</a:t>
            </a:r>
            <a:r>
              <a:rPr lang="en-US" dirty="0"/>
              <a:t> id </a:t>
            </a:r>
            <a:r>
              <a:rPr lang="en-US" dirty="0" err="1"/>
              <a:t>unum</a:t>
            </a:r>
            <a:r>
              <a:rPr lang="en-US" dirty="0"/>
              <a:t> </a:t>
            </a:r>
            <a:r>
              <a:rPr lang="en-US" dirty="0" err="1"/>
              <a:t>enim</a:t>
            </a:r>
            <a:r>
              <a:rPr lang="en-US" dirty="0"/>
              <a:t> </a:t>
            </a:r>
            <a:r>
              <a:rPr lang="en-US" dirty="0" err="1"/>
              <a:t>quibusdam</a:t>
            </a:r>
            <a:r>
              <a:rPr lang="en-US" dirty="0"/>
              <a:t>. </a:t>
            </a:r>
            <a:r>
              <a:rPr lang="en-US" dirty="0" err="1"/>
              <a:t>voluptatem</a:t>
            </a:r>
            <a:r>
              <a:rPr lang="en-US" dirty="0"/>
              <a:t> </a:t>
            </a:r>
            <a:r>
              <a:rPr lang="en-US" dirty="0" err="1"/>
              <a:t>eaque</a:t>
            </a:r>
            <a:r>
              <a:rPr lang="en-US" dirty="0"/>
              <a:t> qui </a:t>
            </a:r>
            <a:r>
              <a:rPr lang="en-US" dirty="0" err="1"/>
              <a:t>pariatur</a:t>
            </a:r>
            <a:r>
              <a:rPr lang="en-US" dirty="0"/>
              <a:t> </a:t>
            </a:r>
            <a:r>
              <a:rPr lang="en-US" dirty="0" err="1"/>
              <a:t>officii</a:t>
            </a:r>
            <a:r>
              <a:rPr lang="en-US" dirty="0"/>
              <a:t>. quod Duis </a:t>
            </a:r>
            <a:r>
              <a:rPr lang="en-US" dirty="0" err="1"/>
              <a:t>Excepteur</a:t>
            </a:r>
            <a:r>
              <a:rPr lang="en-US" dirty="0"/>
              <a:t>, </a:t>
            </a:r>
            <a:r>
              <a:rPr lang="en-US" dirty="0" err="1"/>
              <a:t>tenetur</a:t>
            </a:r>
            <a:r>
              <a:rPr lang="en-US" dirty="0"/>
              <a:t> animi. et </a:t>
            </a:r>
            <a:r>
              <a:rPr lang="en-US" dirty="0" err="1"/>
              <a:t>laboris</a:t>
            </a:r>
            <a:r>
              <a:rPr lang="en-US" dirty="0"/>
              <a:t> </a:t>
            </a:r>
            <a:r>
              <a:rPr lang="en-US" dirty="0" err="1"/>
              <a:t>aut</a:t>
            </a:r>
            <a:r>
              <a:rPr lang="en-US" dirty="0"/>
              <a:t> </a:t>
            </a:r>
            <a:r>
              <a:rPr lang="en-US" dirty="0" err="1"/>
              <a:t>aspexerat</a:t>
            </a:r>
            <a:r>
              <a:rPr lang="en-US" dirty="0"/>
              <a:t> </a:t>
            </a:r>
            <a:r>
              <a:rPr lang="en-US" dirty="0" err="1"/>
              <a:t>fugiat</a:t>
            </a:r>
            <a:r>
              <a:rPr lang="en-US" dirty="0"/>
              <a:t>. </a:t>
            </a:r>
            <a:r>
              <a:rPr lang="en-US" dirty="0" err="1"/>
              <a:t>ipsa</a:t>
            </a:r>
            <a:r>
              <a:rPr lang="en-US" dirty="0"/>
              <a:t> </a:t>
            </a:r>
            <a:r>
              <a:rPr lang="en-US" dirty="0" err="1"/>
              <a:t>amet</a:t>
            </a:r>
            <a:endParaRPr lang="en-US" dirty="0"/>
          </a:p>
        </p:txBody>
      </p:sp>
      <p:sp>
        <p:nvSpPr>
          <p:cNvPr id="7" name="Folded Corner 6">
            <a:extLst>
              <a:ext uri="{FF2B5EF4-FFF2-40B4-BE49-F238E27FC236}">
                <a16:creationId xmlns:a16="http://schemas.microsoft.com/office/drawing/2014/main" id="{C118A5E8-CA41-CC46-B410-EE39EBC62EA5}"/>
              </a:ext>
              <a:ext uri="{C183D7F6-B498-43B3-948B-1728B52AA6E4}">
                <adec:decorative xmlns:adec="http://schemas.microsoft.com/office/drawing/2017/decorative" val="1"/>
              </a:ext>
            </a:extLst>
          </p:cNvPr>
          <p:cNvSpPr/>
          <p:nvPr userDrawn="1"/>
        </p:nvSpPr>
        <p:spPr>
          <a:xfrm>
            <a:off x="0" y="-1181100"/>
            <a:ext cx="7315041" cy="10668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one big statistic with the ability to add subtext for this statistic on the right. </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layout uses dramatic type size to call attention to the most important information on the slide. Use this layout sparingly, or for impact during  the most important moment in your presentation </a:t>
            </a:r>
          </a:p>
        </p:txBody>
      </p:sp>
    </p:spTree>
    <p:extLst>
      <p:ext uri="{BB962C8B-B14F-4D97-AF65-F5344CB8AC3E}">
        <p14:creationId xmlns:p14="http://schemas.microsoft.com/office/powerpoint/2010/main" val="551833020"/>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ig number descriptor 2">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BFCFA93-363D-7742-9DD9-396B7E9A34D1}"/>
              </a:ext>
              <a:ext uri="{C183D7F6-B498-43B3-948B-1728B52AA6E4}">
                <adec:decorative xmlns:adec="http://schemas.microsoft.com/office/drawing/2017/decorative" val="1"/>
              </a:ext>
            </a:extLst>
          </p:cNvPr>
          <p:cNvSpPr/>
          <p:nvPr userDrawn="1"/>
        </p:nvSpPr>
        <p:spPr>
          <a:xfrm>
            <a:off x="-2338242" y="-951172"/>
            <a:ext cx="8759203" cy="8760344"/>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1">
            <a:extLst>
              <a:ext uri="{FF2B5EF4-FFF2-40B4-BE49-F238E27FC236}">
                <a16:creationId xmlns:a16="http://schemas.microsoft.com/office/drawing/2014/main" id="{DF40380F-E309-1E4E-BE4C-5861417A94C0}"/>
              </a:ext>
            </a:extLst>
          </p:cNvPr>
          <p:cNvSpPr>
            <a:spLocks noGrp="1"/>
          </p:cNvSpPr>
          <p:nvPr>
            <p:ph type="title" hasCustomPrompt="1"/>
          </p:nvPr>
        </p:nvSpPr>
        <p:spPr>
          <a:xfrm>
            <a:off x="732115" y="1890588"/>
            <a:ext cx="4296431" cy="1881804"/>
          </a:xfrm>
          <a:noFill/>
        </p:spPr>
        <p:txBody>
          <a:bodyPr vert="horz" lIns="0" tIns="45720" rIns="0" bIns="45720" rtlCol="0" anchor="b" anchorCtr="0">
            <a:noAutofit/>
          </a:bodyPr>
          <a:lstStyle>
            <a:lvl1pPr>
              <a:defRPr lang="en-US" sz="13897" b="0" i="0">
                <a:solidFill>
                  <a:schemeClr val="accent2"/>
                </a:solidFill>
                <a:ea typeface="+mn-ea"/>
                <a:cs typeface="+mn-cs"/>
              </a:defRPr>
            </a:lvl1pPr>
          </a:lstStyle>
          <a:p>
            <a:pPr marL="0" lvl="0" indent="0">
              <a:spcBef>
                <a:spcPts val="1000"/>
              </a:spcBef>
              <a:buFont typeface="Arial" panose="020B0604020202020204" pitchFamily="34" charset="0"/>
            </a:pPr>
            <a:r>
              <a:rPr lang="en-US" dirty="0"/>
              <a:t>##M+</a:t>
            </a:r>
          </a:p>
        </p:txBody>
      </p:sp>
      <p:sp>
        <p:nvSpPr>
          <p:cNvPr id="16" name="Text Placeholder 2">
            <a:extLst>
              <a:ext uri="{FF2B5EF4-FFF2-40B4-BE49-F238E27FC236}">
                <a16:creationId xmlns:a16="http://schemas.microsoft.com/office/drawing/2014/main" id="{06BE4672-B180-CF4F-9153-F4E02DA2C6AD}"/>
              </a:ext>
            </a:extLst>
          </p:cNvPr>
          <p:cNvSpPr>
            <a:spLocks noGrp="1"/>
          </p:cNvSpPr>
          <p:nvPr>
            <p:ph type="body" sz="quarter" idx="12" hasCustomPrompt="1"/>
          </p:nvPr>
        </p:nvSpPr>
        <p:spPr>
          <a:xfrm>
            <a:off x="759861" y="3877556"/>
            <a:ext cx="4270766" cy="1071784"/>
          </a:xfrm>
        </p:spPr>
        <p:txBody>
          <a:bodyPr>
            <a:noAutofit/>
          </a:bodyPr>
          <a:lstStyle>
            <a:lvl1pPr marL="0" indent="0">
              <a:buNone/>
              <a:defRPr sz="2699">
                <a:solidFill>
                  <a:schemeClr val="accent6"/>
                </a:solidFill>
              </a:defRPr>
            </a:lvl1pPr>
            <a:lvl2pPr marL="457109" indent="0">
              <a:buNone/>
              <a:defRPr sz="2699">
                <a:solidFill>
                  <a:schemeClr val="accent6"/>
                </a:solidFill>
              </a:defRPr>
            </a:lvl2pPr>
            <a:lvl3pPr marL="914217" indent="0">
              <a:buNone/>
              <a:defRPr sz="2699">
                <a:solidFill>
                  <a:schemeClr val="accent6"/>
                </a:solidFill>
              </a:defRPr>
            </a:lvl3pPr>
            <a:lvl4pPr marL="1371326" indent="0">
              <a:buNone/>
              <a:defRPr sz="2699">
                <a:solidFill>
                  <a:schemeClr val="accent6"/>
                </a:solidFill>
              </a:defRPr>
            </a:lvl4pPr>
            <a:lvl5pPr marL="1828434" indent="0">
              <a:buNone/>
              <a:defRPr sz="2699">
                <a:solidFill>
                  <a:schemeClr val="accent6"/>
                </a:solidFill>
              </a:defRPr>
            </a:lvl5pPr>
          </a:lstStyle>
          <a:p>
            <a:pPr lvl="0"/>
            <a:r>
              <a:rPr lang="en-US" dirty="0"/>
              <a:t>Enter subtitle of label here</a:t>
            </a:r>
          </a:p>
        </p:txBody>
      </p:sp>
      <p:sp>
        <p:nvSpPr>
          <p:cNvPr id="4" name="Text Placeholder 3">
            <a:extLst>
              <a:ext uri="{FF2B5EF4-FFF2-40B4-BE49-F238E27FC236}">
                <a16:creationId xmlns:a16="http://schemas.microsoft.com/office/drawing/2014/main" id="{0987824F-A981-C846-A16C-EDA4212F9538}"/>
              </a:ext>
            </a:extLst>
          </p:cNvPr>
          <p:cNvSpPr>
            <a:spLocks noGrp="1"/>
          </p:cNvSpPr>
          <p:nvPr>
            <p:ph type="body" sz="quarter" idx="13" hasCustomPrompt="1"/>
          </p:nvPr>
        </p:nvSpPr>
        <p:spPr>
          <a:xfrm>
            <a:off x="7132712" y="2266950"/>
            <a:ext cx="3827758" cy="2324100"/>
          </a:xfrm>
        </p:spPr>
        <p:txBody>
          <a:bodyPr>
            <a:normAutofit/>
          </a:bodyPr>
          <a:lstStyle>
            <a:lvl1pPr>
              <a:defRPr sz="2400">
                <a:solidFill>
                  <a:schemeClr val="tx1"/>
                </a:solidFill>
              </a:defRPr>
            </a:lvl1pPr>
          </a:lstStyle>
          <a:p>
            <a:pPr lvl="0"/>
            <a:r>
              <a:rPr lang="en-US" dirty="0"/>
              <a:t>Lorem ipsum dolor sit </a:t>
            </a:r>
            <a:r>
              <a:rPr lang="en-US" dirty="0" err="1"/>
              <a:t>amet</a:t>
            </a:r>
            <a:r>
              <a:rPr lang="en-US" dirty="0"/>
              <a:t> </a:t>
            </a:r>
            <a:r>
              <a:rPr lang="en-US" dirty="0" err="1"/>
              <a:t>amet</a:t>
            </a:r>
            <a:r>
              <a:rPr lang="en-US" dirty="0"/>
              <a:t> </a:t>
            </a:r>
            <a:r>
              <a:rPr lang="en-US" dirty="0" err="1"/>
              <a:t>possimus</a:t>
            </a:r>
            <a:r>
              <a:rPr lang="en-US" dirty="0"/>
              <a:t> </a:t>
            </a:r>
            <a:r>
              <a:rPr lang="en-US" dirty="0" err="1"/>
              <a:t>fuga</a:t>
            </a:r>
            <a:r>
              <a:rPr lang="en-US" dirty="0"/>
              <a:t> </a:t>
            </a:r>
            <a:r>
              <a:rPr lang="en-US" dirty="0" err="1"/>
              <a:t>illo</a:t>
            </a:r>
            <a:r>
              <a:rPr lang="en-US" dirty="0"/>
              <a:t> non. </a:t>
            </a:r>
            <a:r>
              <a:rPr lang="en-US" dirty="0" err="1"/>
              <a:t>aut</a:t>
            </a:r>
            <a:r>
              <a:rPr lang="en-US" dirty="0"/>
              <a:t> id </a:t>
            </a:r>
            <a:r>
              <a:rPr lang="en-US" dirty="0" err="1"/>
              <a:t>unum</a:t>
            </a:r>
            <a:r>
              <a:rPr lang="en-US" dirty="0"/>
              <a:t> </a:t>
            </a:r>
            <a:r>
              <a:rPr lang="en-US" dirty="0" err="1"/>
              <a:t>enim</a:t>
            </a:r>
            <a:r>
              <a:rPr lang="en-US" dirty="0"/>
              <a:t> </a:t>
            </a:r>
            <a:r>
              <a:rPr lang="en-US" dirty="0" err="1"/>
              <a:t>quibusdam</a:t>
            </a:r>
            <a:r>
              <a:rPr lang="en-US" dirty="0"/>
              <a:t>. </a:t>
            </a:r>
            <a:r>
              <a:rPr lang="en-US" dirty="0" err="1"/>
              <a:t>voluptatem</a:t>
            </a:r>
            <a:r>
              <a:rPr lang="en-US" dirty="0"/>
              <a:t> </a:t>
            </a:r>
            <a:r>
              <a:rPr lang="en-US" dirty="0" err="1"/>
              <a:t>eaque</a:t>
            </a:r>
            <a:r>
              <a:rPr lang="en-US" dirty="0"/>
              <a:t> qui </a:t>
            </a:r>
            <a:r>
              <a:rPr lang="en-US" dirty="0" err="1"/>
              <a:t>pariatur</a:t>
            </a:r>
            <a:r>
              <a:rPr lang="en-US" dirty="0"/>
              <a:t> </a:t>
            </a:r>
            <a:r>
              <a:rPr lang="en-US" dirty="0" err="1"/>
              <a:t>officii</a:t>
            </a:r>
            <a:r>
              <a:rPr lang="en-US" dirty="0"/>
              <a:t>. quod Duis </a:t>
            </a:r>
            <a:r>
              <a:rPr lang="en-US" dirty="0" err="1"/>
              <a:t>Excepteur</a:t>
            </a:r>
            <a:r>
              <a:rPr lang="en-US" dirty="0"/>
              <a:t>, </a:t>
            </a:r>
            <a:r>
              <a:rPr lang="en-US" dirty="0" err="1"/>
              <a:t>tenetur</a:t>
            </a:r>
            <a:r>
              <a:rPr lang="en-US" dirty="0"/>
              <a:t> animi. et </a:t>
            </a:r>
            <a:r>
              <a:rPr lang="en-US" dirty="0" err="1"/>
              <a:t>laboris</a:t>
            </a:r>
            <a:r>
              <a:rPr lang="en-US" dirty="0"/>
              <a:t> </a:t>
            </a:r>
            <a:r>
              <a:rPr lang="en-US" dirty="0" err="1"/>
              <a:t>aut</a:t>
            </a:r>
            <a:r>
              <a:rPr lang="en-US" dirty="0"/>
              <a:t> </a:t>
            </a:r>
            <a:r>
              <a:rPr lang="en-US" dirty="0" err="1"/>
              <a:t>aspexerat</a:t>
            </a:r>
            <a:r>
              <a:rPr lang="en-US" dirty="0"/>
              <a:t> </a:t>
            </a:r>
            <a:r>
              <a:rPr lang="en-US" dirty="0" err="1"/>
              <a:t>fugiat</a:t>
            </a:r>
            <a:r>
              <a:rPr lang="en-US" dirty="0"/>
              <a:t>. </a:t>
            </a:r>
            <a:r>
              <a:rPr lang="en-US" dirty="0" err="1"/>
              <a:t>ipsa</a:t>
            </a:r>
            <a:r>
              <a:rPr lang="en-US" dirty="0"/>
              <a:t> </a:t>
            </a:r>
            <a:r>
              <a:rPr lang="en-US" dirty="0" err="1"/>
              <a:t>amet</a:t>
            </a:r>
            <a:endParaRPr lang="en-US" dirty="0"/>
          </a:p>
        </p:txBody>
      </p:sp>
      <p:sp>
        <p:nvSpPr>
          <p:cNvPr id="7" name="Folded Corner 6">
            <a:extLst>
              <a:ext uri="{FF2B5EF4-FFF2-40B4-BE49-F238E27FC236}">
                <a16:creationId xmlns:a16="http://schemas.microsoft.com/office/drawing/2014/main" id="{C118A5E8-CA41-CC46-B410-EE39EBC62EA5}"/>
              </a:ext>
              <a:ext uri="{C183D7F6-B498-43B3-948B-1728B52AA6E4}">
                <adec:decorative xmlns:adec="http://schemas.microsoft.com/office/drawing/2017/decorative" val="1"/>
              </a:ext>
            </a:extLst>
          </p:cNvPr>
          <p:cNvSpPr/>
          <p:nvPr userDrawn="1"/>
        </p:nvSpPr>
        <p:spPr>
          <a:xfrm>
            <a:off x="0" y="-1181100"/>
            <a:ext cx="7315041" cy="10668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one big statistic with the ability to add subtext for this statistic on the right. </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layout uses dramatic type size to call attention to the most important information on the slide. Use this layout sparingly, or for impact during  the most important moment in your presentation </a:t>
            </a:r>
          </a:p>
        </p:txBody>
      </p:sp>
    </p:spTree>
    <p:extLst>
      <p:ext uri="{BB962C8B-B14F-4D97-AF65-F5344CB8AC3E}">
        <p14:creationId xmlns:p14="http://schemas.microsoft.com/office/powerpoint/2010/main" val="1235184257"/>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s + 3 stats with labels">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73EC8F1F-FDB3-0F40-A1EE-8B2B7BBEA97C}"/>
              </a:ext>
              <a:ext uri="{C183D7F6-B498-43B3-948B-1728B52AA6E4}">
                <adec:decorative xmlns:adec="http://schemas.microsoft.com/office/drawing/2017/decorative" val="1"/>
              </a:ext>
            </a:extLst>
          </p:cNvPr>
          <p:cNvSpPr>
            <a:spLocks noChangeAspect="1"/>
          </p:cNvSpPr>
          <p:nvPr userDrawn="1"/>
        </p:nvSpPr>
        <p:spPr>
          <a:xfrm>
            <a:off x="4716938" y="1905000"/>
            <a:ext cx="2742843" cy="2743200"/>
          </a:xfrm>
          <a:prstGeom prst="ellipse">
            <a:avLst/>
          </a:prstGeom>
          <a:solidFill>
            <a:srgbClr val="7E8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04BF8081-F0E8-3542-AFD2-482A58D042BF}"/>
              </a:ext>
              <a:ext uri="{C183D7F6-B498-43B3-948B-1728B52AA6E4}">
                <adec:decorative xmlns:adec="http://schemas.microsoft.com/office/drawing/2017/decorative" val="1"/>
              </a:ext>
            </a:extLst>
          </p:cNvPr>
          <p:cNvSpPr>
            <a:spLocks noChangeAspect="1"/>
          </p:cNvSpPr>
          <p:nvPr userDrawn="1"/>
        </p:nvSpPr>
        <p:spPr>
          <a:xfrm>
            <a:off x="8352293" y="1905000"/>
            <a:ext cx="2742843" cy="2743200"/>
          </a:xfrm>
          <a:prstGeom prst="ellipse">
            <a:avLst/>
          </a:prstGeom>
          <a:solidFill>
            <a:srgbClr val="E7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E9C823BE-2F8C-5140-B70F-19E1B3279FD2}"/>
              </a:ext>
              <a:ext uri="{C183D7F6-B498-43B3-948B-1728B52AA6E4}">
                <adec:decorative xmlns:adec="http://schemas.microsoft.com/office/drawing/2017/decorative" val="1"/>
              </a:ext>
            </a:extLst>
          </p:cNvPr>
          <p:cNvSpPr>
            <a:spLocks noChangeAspect="1"/>
          </p:cNvSpPr>
          <p:nvPr userDrawn="1"/>
        </p:nvSpPr>
        <p:spPr>
          <a:xfrm>
            <a:off x="1081583" y="1905000"/>
            <a:ext cx="2742843" cy="2743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723913" y="762000"/>
            <a:ext cx="10667298" cy="445111"/>
          </a:xfrm>
          <a:prstGeom prst="rect">
            <a:avLst/>
          </a:prstGeom>
        </p:spPr>
        <p:txBody>
          <a:bodyPr vert="horz" lIns="91440" tIns="45720" rIns="91440" bIns="45720" rtlCol="0" anchor="b">
            <a:normAutofit/>
          </a:bodyPr>
          <a:lstStyle>
            <a:lvl1pPr>
              <a:defRPr>
                <a:solidFill>
                  <a:schemeClr val="accent2"/>
                </a:solidFill>
              </a:defRPr>
            </a:lvl1pPr>
          </a:lstStyle>
          <a:p>
            <a:r>
              <a:rPr lang="en-US" dirty="0"/>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720754" y="1214657"/>
            <a:ext cx="10667299" cy="349739"/>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subtitle here</a:t>
            </a:r>
          </a:p>
        </p:txBody>
      </p:sp>
      <p:sp>
        <p:nvSpPr>
          <p:cNvPr id="3" name="Text Placeholder 2">
            <a:extLst>
              <a:ext uri="{FF2B5EF4-FFF2-40B4-BE49-F238E27FC236}">
                <a16:creationId xmlns:a16="http://schemas.microsoft.com/office/drawing/2014/main" id="{C6842F6C-340A-8A49-9680-86432C900238}"/>
              </a:ext>
            </a:extLst>
          </p:cNvPr>
          <p:cNvSpPr>
            <a:spLocks noGrp="1"/>
          </p:cNvSpPr>
          <p:nvPr>
            <p:ph type="body" sz="quarter" idx="24" hasCustomPrompt="1"/>
          </p:nvPr>
        </p:nvSpPr>
        <p:spPr>
          <a:xfrm>
            <a:off x="1102362" y="2751669"/>
            <a:ext cx="2742843" cy="1331134"/>
          </a:xfrm>
        </p:spPr>
        <p:txBody>
          <a:bodyPr>
            <a:noAutofit/>
          </a:bodyPr>
          <a:lstStyle>
            <a:lvl1pPr algn="ctr">
              <a:defRPr sz="8348">
                <a:solidFill>
                  <a:schemeClr val="bg1"/>
                </a:solidFill>
              </a:defRPr>
            </a:lvl1pPr>
            <a:lvl2pPr>
              <a:defRPr sz="8348"/>
            </a:lvl2pPr>
            <a:lvl3pPr>
              <a:defRPr sz="8348"/>
            </a:lvl3pPr>
            <a:lvl4pPr>
              <a:defRPr sz="8348"/>
            </a:lvl4pPr>
            <a:lvl5pPr>
              <a:defRPr sz="8348"/>
            </a:lvl5pPr>
          </a:lstStyle>
          <a:p>
            <a:pPr lvl="0"/>
            <a:r>
              <a:rPr lang="en-US" dirty="0"/>
              <a:t>##%</a:t>
            </a:r>
          </a:p>
        </p:txBody>
      </p:sp>
      <p:sp>
        <p:nvSpPr>
          <p:cNvPr id="6" name="Text Placeholder 5">
            <a:extLst>
              <a:ext uri="{FF2B5EF4-FFF2-40B4-BE49-F238E27FC236}">
                <a16:creationId xmlns:a16="http://schemas.microsoft.com/office/drawing/2014/main" id="{A0F4561A-17D3-4444-AF6F-E1ED6D4144CA}"/>
              </a:ext>
            </a:extLst>
          </p:cNvPr>
          <p:cNvSpPr>
            <a:spLocks noGrp="1"/>
          </p:cNvSpPr>
          <p:nvPr>
            <p:ph type="body" sz="quarter" idx="29" hasCustomPrompt="1"/>
          </p:nvPr>
        </p:nvSpPr>
        <p:spPr>
          <a:xfrm>
            <a:off x="762695" y="4917267"/>
            <a:ext cx="3333316" cy="1331134"/>
          </a:xfrm>
        </p:spPr>
        <p:txBody>
          <a:bodyPr/>
          <a:lstStyle>
            <a:lvl1pPr algn="ctr">
              <a:defRPr b="0" i="0">
                <a:latin typeface="Community Light" panose="02000303040000020003" pitchFamily="2" charset="0"/>
              </a:defRPr>
            </a:lvl1pPr>
          </a:lstStyle>
          <a:p>
            <a:pPr lvl="0"/>
            <a:r>
              <a:rPr kumimoji="0" lang="en-US" sz="2999" b="1" i="0" u="none" strike="noStrike" kern="1200" cap="none" spc="0" normalizeH="0" baseline="0" noProof="0" dirty="0">
                <a:ln>
                  <a:noFill/>
                </a:ln>
                <a:solidFill>
                  <a:srgbClr val="935907"/>
                </a:solidFill>
                <a:effectLst/>
                <a:uLnTx/>
                <a:uFillTx/>
                <a:latin typeface="Community Semibold" panose="02000303040000020003" pitchFamily="2" charset="0"/>
                <a:ea typeface="Source Sans Pro Semibold" charset="0"/>
              </a:rPr>
              <a:t>Enter title</a:t>
            </a:r>
            <a:endParaRPr lang="en-US" dirty="0"/>
          </a:p>
          <a:p>
            <a:pPr lvl="0"/>
            <a:r>
              <a:rPr lang="en-US" dirty="0"/>
              <a:t>Enter description here, no more than two lines</a:t>
            </a:r>
          </a:p>
        </p:txBody>
      </p:sp>
      <p:sp>
        <p:nvSpPr>
          <p:cNvPr id="34" name="Text Placeholder 2">
            <a:extLst>
              <a:ext uri="{FF2B5EF4-FFF2-40B4-BE49-F238E27FC236}">
                <a16:creationId xmlns:a16="http://schemas.microsoft.com/office/drawing/2014/main" id="{AA190462-4926-274B-BB4F-354739C011FC}"/>
              </a:ext>
            </a:extLst>
          </p:cNvPr>
          <p:cNvSpPr>
            <a:spLocks noGrp="1"/>
          </p:cNvSpPr>
          <p:nvPr>
            <p:ph type="body" sz="quarter" idx="25" hasCustomPrompt="1"/>
          </p:nvPr>
        </p:nvSpPr>
        <p:spPr>
          <a:xfrm>
            <a:off x="4716938" y="2751669"/>
            <a:ext cx="2742843" cy="1331134"/>
          </a:xfrm>
        </p:spPr>
        <p:txBody>
          <a:bodyPr>
            <a:noAutofit/>
          </a:bodyPr>
          <a:lstStyle>
            <a:lvl1pPr algn="ctr">
              <a:defRPr sz="8348">
                <a:solidFill>
                  <a:schemeClr val="bg1"/>
                </a:solidFill>
              </a:defRPr>
            </a:lvl1pPr>
            <a:lvl2pPr>
              <a:defRPr sz="8348"/>
            </a:lvl2pPr>
            <a:lvl3pPr>
              <a:defRPr sz="8348"/>
            </a:lvl3pPr>
            <a:lvl4pPr>
              <a:defRPr sz="8348"/>
            </a:lvl4pPr>
            <a:lvl5pPr>
              <a:defRPr sz="8348"/>
            </a:lvl5pPr>
          </a:lstStyle>
          <a:p>
            <a:pPr lvl="0"/>
            <a:r>
              <a:rPr lang="en-US" dirty="0"/>
              <a:t>##M</a:t>
            </a:r>
          </a:p>
        </p:txBody>
      </p:sp>
      <p:sp>
        <p:nvSpPr>
          <p:cNvPr id="42" name="Text Placeholder 5">
            <a:extLst>
              <a:ext uri="{FF2B5EF4-FFF2-40B4-BE49-F238E27FC236}">
                <a16:creationId xmlns:a16="http://schemas.microsoft.com/office/drawing/2014/main" id="{2E330F41-8797-D84E-AC56-EB87BFC6553F}"/>
              </a:ext>
            </a:extLst>
          </p:cNvPr>
          <p:cNvSpPr>
            <a:spLocks noGrp="1"/>
          </p:cNvSpPr>
          <p:nvPr>
            <p:ph type="body" sz="quarter" idx="30" hasCustomPrompt="1"/>
          </p:nvPr>
        </p:nvSpPr>
        <p:spPr>
          <a:xfrm>
            <a:off x="4419818" y="4917267"/>
            <a:ext cx="3333316" cy="1331134"/>
          </a:xfrm>
        </p:spPr>
        <p:txBody>
          <a:bodyPr/>
          <a:lstStyle>
            <a:lvl1pPr marL="0" marR="0" indent="0" algn="ctr" defTabSz="914263" rtl="0" eaLnBrk="1" fontAlgn="auto" latinLnBrk="0" hangingPunct="1">
              <a:lnSpc>
                <a:spcPct val="90000"/>
              </a:lnSpc>
              <a:spcBef>
                <a:spcPts val="0"/>
              </a:spcBef>
              <a:spcAft>
                <a:spcPts val="600"/>
              </a:spcAft>
              <a:buClr>
                <a:srgbClr val="0A66C2"/>
              </a:buClr>
              <a:buSzTx/>
              <a:buFontTx/>
              <a:buNone/>
              <a:tabLst/>
              <a:defRPr b="0" i="0">
                <a:latin typeface="Community Light" panose="02000303040000020003" pitchFamily="2" charset="0"/>
              </a:defRPr>
            </a:lvl1pPr>
          </a:lstStyle>
          <a:p>
            <a:pPr marL="0" marR="0" lvl="0" indent="0" algn="ctr" defTabSz="914263" rtl="0" eaLnBrk="1" fontAlgn="auto" latinLnBrk="0" hangingPunct="1">
              <a:lnSpc>
                <a:spcPct val="90000"/>
              </a:lnSpc>
              <a:spcBef>
                <a:spcPts val="0"/>
              </a:spcBef>
              <a:spcAft>
                <a:spcPts val="600"/>
              </a:spcAft>
              <a:buClr>
                <a:srgbClr val="0A66C2"/>
              </a:buClr>
              <a:buSzTx/>
              <a:buFontTx/>
              <a:buNone/>
              <a:tabLst/>
              <a:defRPr/>
            </a:pPr>
            <a:r>
              <a:rPr kumimoji="0" lang="en-US" sz="2999" b="1" i="0" u="none" strike="noStrike" kern="1200" cap="none" spc="0" normalizeH="0" baseline="0" noProof="0" dirty="0">
                <a:ln>
                  <a:noFill/>
                </a:ln>
                <a:solidFill>
                  <a:srgbClr val="7E8F1D"/>
                </a:solidFill>
                <a:effectLst/>
                <a:uLnTx/>
                <a:uFillTx/>
                <a:latin typeface="Community Semibold" panose="02000303040000020003" pitchFamily="2" charset="0"/>
                <a:ea typeface="Source Sans Pro Semibold" charset="0"/>
                <a:cs typeface="Source Sans Pro Semibold" charset="0"/>
              </a:rPr>
              <a:t>Enter title</a:t>
            </a:r>
          </a:p>
          <a:p>
            <a:pPr lvl="0"/>
            <a:r>
              <a:rPr lang="en-US" dirty="0"/>
              <a:t>Enter description here, no more than two lines</a:t>
            </a:r>
          </a:p>
        </p:txBody>
      </p:sp>
      <p:sp>
        <p:nvSpPr>
          <p:cNvPr id="37" name="Text Placeholder 2">
            <a:extLst>
              <a:ext uri="{FF2B5EF4-FFF2-40B4-BE49-F238E27FC236}">
                <a16:creationId xmlns:a16="http://schemas.microsoft.com/office/drawing/2014/main" id="{54EDF573-C81D-FB46-87B2-6A4787DEAB3A}"/>
              </a:ext>
            </a:extLst>
          </p:cNvPr>
          <p:cNvSpPr>
            <a:spLocks noGrp="1"/>
          </p:cNvSpPr>
          <p:nvPr>
            <p:ph type="body" sz="quarter" idx="26" hasCustomPrompt="1"/>
          </p:nvPr>
        </p:nvSpPr>
        <p:spPr>
          <a:xfrm>
            <a:off x="8352293" y="2751669"/>
            <a:ext cx="2742843" cy="1331134"/>
          </a:xfrm>
        </p:spPr>
        <p:txBody>
          <a:bodyPr>
            <a:noAutofit/>
          </a:bodyPr>
          <a:lstStyle>
            <a:lvl1pPr algn="ctr">
              <a:defRPr sz="8348">
                <a:solidFill>
                  <a:schemeClr val="bg1"/>
                </a:solidFill>
              </a:defRPr>
            </a:lvl1pPr>
            <a:lvl2pPr>
              <a:defRPr sz="8348"/>
            </a:lvl2pPr>
            <a:lvl3pPr>
              <a:defRPr sz="8348"/>
            </a:lvl3pPr>
            <a:lvl4pPr>
              <a:defRPr sz="8348"/>
            </a:lvl4pPr>
            <a:lvl5pPr>
              <a:defRPr sz="8348"/>
            </a:lvl5pPr>
          </a:lstStyle>
          <a:p>
            <a:pPr lvl="0"/>
            <a:r>
              <a:rPr lang="en-US" dirty="0"/>
              <a:t>##B</a:t>
            </a:r>
          </a:p>
        </p:txBody>
      </p:sp>
      <p:sp>
        <p:nvSpPr>
          <p:cNvPr id="46" name="Text Placeholder 5">
            <a:extLst>
              <a:ext uri="{FF2B5EF4-FFF2-40B4-BE49-F238E27FC236}">
                <a16:creationId xmlns:a16="http://schemas.microsoft.com/office/drawing/2014/main" id="{97DACFD9-3FBD-0444-9CDC-266D7B1BE79B}"/>
              </a:ext>
            </a:extLst>
          </p:cNvPr>
          <p:cNvSpPr>
            <a:spLocks noGrp="1"/>
          </p:cNvSpPr>
          <p:nvPr>
            <p:ph type="body" sz="quarter" idx="31" hasCustomPrompt="1"/>
          </p:nvPr>
        </p:nvSpPr>
        <p:spPr>
          <a:xfrm>
            <a:off x="8076942" y="4917267"/>
            <a:ext cx="3333316" cy="1331134"/>
          </a:xfrm>
        </p:spPr>
        <p:txBody>
          <a:bodyPr/>
          <a:lstStyle>
            <a:lvl1pPr marL="0" marR="0" indent="0" algn="ctr" defTabSz="914263" rtl="0" eaLnBrk="1" fontAlgn="auto" latinLnBrk="0" hangingPunct="1">
              <a:lnSpc>
                <a:spcPct val="90000"/>
              </a:lnSpc>
              <a:spcBef>
                <a:spcPts val="0"/>
              </a:spcBef>
              <a:spcAft>
                <a:spcPts val="600"/>
              </a:spcAft>
              <a:buClr>
                <a:srgbClr val="0A66C2"/>
              </a:buClr>
              <a:buSzTx/>
              <a:buFontTx/>
              <a:buNone/>
              <a:tabLst/>
              <a:defRPr b="0" i="0">
                <a:solidFill>
                  <a:schemeClr val="accent6"/>
                </a:solidFill>
                <a:latin typeface="Community Light" panose="02000303040000020003" pitchFamily="2" charset="0"/>
              </a:defRPr>
            </a:lvl1pPr>
          </a:lstStyle>
          <a:p>
            <a:pPr marL="0" marR="0" lvl="0" indent="0" algn="ctr" defTabSz="914263" rtl="0" eaLnBrk="1" fontAlgn="auto" latinLnBrk="0" hangingPunct="1">
              <a:lnSpc>
                <a:spcPct val="90000"/>
              </a:lnSpc>
              <a:spcBef>
                <a:spcPts val="0"/>
              </a:spcBef>
              <a:spcAft>
                <a:spcPts val="600"/>
              </a:spcAft>
              <a:buClr>
                <a:srgbClr val="0A66C2"/>
              </a:buClr>
              <a:buSzTx/>
              <a:buFontTx/>
              <a:buNone/>
              <a:tabLst/>
              <a:defRPr/>
            </a:pPr>
            <a:r>
              <a:rPr kumimoji="0" lang="en-US" sz="2999" b="1" i="0" u="none" strike="noStrike" kern="1200" cap="none" spc="0" normalizeH="0" baseline="0" noProof="0" dirty="0">
                <a:ln>
                  <a:noFill/>
                </a:ln>
                <a:solidFill>
                  <a:srgbClr val="004183"/>
                </a:solidFill>
                <a:effectLst/>
                <a:uLnTx/>
                <a:uFillTx/>
                <a:latin typeface="Community Semibold" panose="02000303040000020003" pitchFamily="2" charset="0"/>
                <a:ea typeface="Source Sans Pro Semibold" charset="0"/>
                <a:cs typeface="Source Sans Pro Semibold" charset="0"/>
              </a:rPr>
              <a:t>Enter title</a:t>
            </a:r>
          </a:p>
          <a:p>
            <a:pPr lvl="0"/>
            <a:r>
              <a:rPr lang="en-US" dirty="0"/>
              <a:t>Enter description here, no more than two lines</a:t>
            </a:r>
          </a:p>
        </p:txBody>
      </p:sp>
      <p:sp>
        <p:nvSpPr>
          <p:cNvPr id="18" name="Folded Corner 17">
            <a:extLst>
              <a:ext uri="{FF2B5EF4-FFF2-40B4-BE49-F238E27FC236}">
                <a16:creationId xmlns:a16="http://schemas.microsoft.com/office/drawing/2014/main" id="{865F5269-81B8-8745-9FA0-8BF437EC2871}"/>
              </a:ext>
              <a:ext uri="{C183D7F6-B498-43B3-948B-1728B52AA6E4}">
                <adec:decorative xmlns:adec="http://schemas.microsoft.com/office/drawing/2017/decorative" val="1"/>
              </a:ext>
            </a:extLst>
          </p:cNvPr>
          <p:cNvSpPr/>
          <p:nvPr userDrawn="1"/>
        </p:nvSpPr>
        <p:spPr>
          <a:xfrm>
            <a:off x="0" y="-1485901"/>
            <a:ext cx="6248380" cy="11430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highlight 3 key stats with a key points and descriptors. </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layout uses dramatic type size to call attention to three important stats or facts. Use this layout sparingly, or for impact during  the an important moment in your presentation </a:t>
            </a:r>
          </a:p>
        </p:txBody>
      </p:sp>
    </p:spTree>
    <p:extLst>
      <p:ext uri="{BB962C8B-B14F-4D97-AF65-F5344CB8AC3E}">
        <p14:creationId xmlns:p14="http://schemas.microsoft.com/office/powerpoint/2010/main" val="1826221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28D6A3-537A-304E-89D8-399091E1A1DE}"/>
              </a:ext>
            </a:extLst>
          </p:cNvPr>
          <p:cNvSpPr>
            <a:spLocks noGrp="1"/>
          </p:cNvSpPr>
          <p:nvPr>
            <p:ph type="dt" sz="half" idx="10"/>
          </p:nvPr>
        </p:nvSpPr>
        <p:spPr/>
        <p:txBody>
          <a:bodyPr/>
          <a:lstStyle/>
          <a:p>
            <a:fld id="{3C01658F-2EA7-9B40-9DDB-9AD649FB3CF9}" type="datetimeFigureOut">
              <a:rPr lang="en-US" smtClean="0"/>
              <a:t>1/12/22</a:t>
            </a:fld>
            <a:endParaRPr lang="en-US" dirty="0"/>
          </a:p>
        </p:txBody>
      </p:sp>
      <p:sp>
        <p:nvSpPr>
          <p:cNvPr id="3" name="Footer Placeholder 2">
            <a:extLst>
              <a:ext uri="{FF2B5EF4-FFF2-40B4-BE49-F238E27FC236}">
                <a16:creationId xmlns:a16="http://schemas.microsoft.com/office/drawing/2014/main" id="{7F6684DA-329B-9C43-83E9-C2908C37C9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BC264B3-8474-F041-A7C9-70BFE4C683AC}"/>
              </a:ext>
            </a:extLst>
          </p:cNvPr>
          <p:cNvSpPr>
            <a:spLocks noGrp="1"/>
          </p:cNvSpPr>
          <p:nvPr>
            <p:ph type="sldNum" sz="quarter" idx="12"/>
          </p:nvPr>
        </p:nvSpPr>
        <p:spPr/>
        <p:txBody>
          <a:bodyPr/>
          <a:lstStyle/>
          <a:p>
            <a:fld id="{323F6C42-8D03-DB48-9EA7-DA968EC4ACC9}" type="slidenum">
              <a:rPr lang="en-US" smtClean="0"/>
              <a:t>‹#›</a:t>
            </a:fld>
            <a:endParaRPr lang="en-US" dirty="0"/>
          </a:p>
        </p:txBody>
      </p:sp>
    </p:spTree>
    <p:extLst>
      <p:ext uri="{BB962C8B-B14F-4D97-AF65-F5344CB8AC3E}">
        <p14:creationId xmlns:p14="http://schemas.microsoft.com/office/powerpoint/2010/main" val="225746288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large title 2 topics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CD89-1F8D-B04E-8B7B-D9B37205AFF8}"/>
              </a:ext>
            </a:extLst>
          </p:cNvPr>
          <p:cNvSpPr>
            <a:spLocks noGrp="1"/>
          </p:cNvSpPr>
          <p:nvPr>
            <p:ph type="title" hasCustomPrompt="1"/>
          </p:nvPr>
        </p:nvSpPr>
        <p:spPr>
          <a:xfrm>
            <a:off x="772586" y="1245465"/>
            <a:ext cx="5233393" cy="1343702"/>
          </a:xfrm>
        </p:spPr>
        <p:txBody>
          <a:bodyPr/>
          <a:lstStyle>
            <a:lvl1pPr>
              <a:defRPr lang="en-US" sz="4399" b="0" i="0" kern="1200" baseline="0" smtClean="0">
                <a:solidFill>
                  <a:srgbClr val="56687A"/>
                </a:solidFill>
                <a:latin typeface="Community" panose="02000303040000020003" pitchFamily="2" charset="0"/>
                <a:ea typeface="+mn-ea"/>
                <a:cs typeface="+mn-cs"/>
              </a:defRPr>
            </a:lvl1pPr>
          </a:lstStyle>
          <a:p>
            <a:pPr lvl="0"/>
            <a:r>
              <a:rPr lang="en-US" dirty="0"/>
              <a:t>Enter slide title here, in no more than two lines</a:t>
            </a:r>
          </a:p>
        </p:txBody>
      </p:sp>
      <p:sp>
        <p:nvSpPr>
          <p:cNvPr id="22" name="Rectangle 21">
            <a:extLst>
              <a:ext uri="{FF2B5EF4-FFF2-40B4-BE49-F238E27FC236}">
                <a16:creationId xmlns:a16="http://schemas.microsoft.com/office/drawing/2014/main" id="{8C733DAA-201B-C74E-92CF-EC9A48F10AA2}"/>
              </a:ext>
              <a:ext uri="{C183D7F6-B498-43B3-948B-1728B52AA6E4}">
                <adec:decorative xmlns:adec="http://schemas.microsoft.com/office/drawing/2017/decorative" val="1"/>
              </a:ext>
            </a:extLst>
          </p:cNvPr>
          <p:cNvSpPr/>
          <p:nvPr userDrawn="1"/>
        </p:nvSpPr>
        <p:spPr>
          <a:xfrm flipV="1">
            <a:off x="772586" y="3487200"/>
            <a:ext cx="585103" cy="31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24" name="Rectangle 23">
            <a:extLst>
              <a:ext uri="{FF2B5EF4-FFF2-40B4-BE49-F238E27FC236}">
                <a16:creationId xmlns:a16="http://schemas.microsoft.com/office/drawing/2014/main" id="{6ABA7AB3-6E3E-F348-A2FD-4CAC3A189D11}"/>
              </a:ext>
              <a:ext uri="{C183D7F6-B498-43B3-948B-1728B52AA6E4}">
                <adec:decorative xmlns:adec="http://schemas.microsoft.com/office/drawing/2017/decorative" val="1"/>
              </a:ext>
            </a:extLst>
          </p:cNvPr>
          <p:cNvSpPr/>
          <p:nvPr userDrawn="1"/>
        </p:nvSpPr>
        <p:spPr>
          <a:xfrm flipV="1">
            <a:off x="6258272" y="3487200"/>
            <a:ext cx="585103" cy="31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93" indent="-285693" algn="ctr">
              <a:buFont typeface="Arial" panose="020B0604020202020204" pitchFamily="34" charset="0"/>
              <a:buChar char="•"/>
            </a:pPr>
            <a:endParaRPr lang="en-US" sz="900" dirty="0"/>
          </a:p>
        </p:txBody>
      </p:sp>
      <p:sp>
        <p:nvSpPr>
          <p:cNvPr id="8" name="Text Placeholder 7">
            <a:extLst>
              <a:ext uri="{FF2B5EF4-FFF2-40B4-BE49-F238E27FC236}">
                <a16:creationId xmlns:a16="http://schemas.microsoft.com/office/drawing/2014/main" id="{E490000A-F84D-C141-A67D-F8F96FB1B0A5}"/>
              </a:ext>
            </a:extLst>
          </p:cNvPr>
          <p:cNvSpPr>
            <a:spLocks noGrp="1"/>
          </p:cNvSpPr>
          <p:nvPr>
            <p:ph type="body" sz="quarter" idx="11" hasCustomPrompt="1"/>
          </p:nvPr>
        </p:nvSpPr>
        <p:spPr>
          <a:xfrm>
            <a:off x="772218" y="2965770"/>
            <a:ext cx="5133307" cy="402590"/>
          </a:xfrm>
        </p:spPr>
        <p:txBody>
          <a:bodyPr>
            <a:normAutofit/>
          </a:bodyPr>
          <a:lstStyle>
            <a:lvl1pPr>
              <a:defRPr sz="2699" b="0" i="0">
                <a:solidFill>
                  <a:schemeClr val="bg2"/>
                </a:solidFill>
                <a:latin typeface="Community" panose="02000303040000020003" pitchFamily="2" charset="0"/>
              </a:defRPr>
            </a:lvl1pPr>
          </a:lstStyle>
          <a:p>
            <a:pPr lvl="0"/>
            <a:r>
              <a:rPr lang="en-US" dirty="0"/>
              <a:t>Enter title here</a:t>
            </a:r>
          </a:p>
        </p:txBody>
      </p:sp>
      <p:sp>
        <p:nvSpPr>
          <p:cNvPr id="10" name="Text Placeholder 9">
            <a:extLst>
              <a:ext uri="{FF2B5EF4-FFF2-40B4-BE49-F238E27FC236}">
                <a16:creationId xmlns:a16="http://schemas.microsoft.com/office/drawing/2014/main" id="{69554DDD-0712-3642-8308-CA0204A80E39}"/>
              </a:ext>
            </a:extLst>
          </p:cNvPr>
          <p:cNvSpPr>
            <a:spLocks noGrp="1"/>
          </p:cNvSpPr>
          <p:nvPr>
            <p:ph type="body" sz="quarter" idx="13" hasCustomPrompt="1"/>
          </p:nvPr>
        </p:nvSpPr>
        <p:spPr>
          <a:xfrm>
            <a:off x="762695" y="3709406"/>
            <a:ext cx="5180925" cy="2057400"/>
          </a:xfrm>
        </p:spPr>
        <p:txBody>
          <a:bodyPr>
            <a:noAutofit/>
          </a:bodyPr>
          <a:lstStyle>
            <a:lvl1pPr>
              <a:defRPr sz="2400"/>
            </a:lvl1pPr>
          </a:lstStyle>
          <a:p>
            <a:pPr lvl="0"/>
            <a:r>
              <a:rPr lang="en-US" dirty="0"/>
              <a:t>Lorem ipsum dolor sit </a:t>
            </a:r>
            <a:r>
              <a:rPr lang="en-US" dirty="0" err="1"/>
              <a:t>amet</a:t>
            </a:r>
            <a:r>
              <a:rPr lang="en-US" dirty="0"/>
              <a:t> </a:t>
            </a:r>
            <a:r>
              <a:rPr lang="en-US" dirty="0" err="1"/>
              <a:t>amet</a:t>
            </a:r>
            <a:r>
              <a:rPr lang="en-US" dirty="0"/>
              <a:t> </a:t>
            </a:r>
            <a:r>
              <a:rPr lang="en-US" dirty="0" err="1"/>
              <a:t>possimus</a:t>
            </a:r>
            <a:r>
              <a:rPr lang="en-US" dirty="0"/>
              <a:t> </a:t>
            </a:r>
            <a:r>
              <a:rPr lang="en-US" dirty="0" err="1"/>
              <a:t>fuga</a:t>
            </a:r>
            <a:r>
              <a:rPr lang="en-US" dirty="0"/>
              <a:t> </a:t>
            </a:r>
            <a:r>
              <a:rPr lang="en-US" dirty="0" err="1"/>
              <a:t>illo</a:t>
            </a:r>
            <a:r>
              <a:rPr lang="en-US" dirty="0"/>
              <a:t> non. </a:t>
            </a:r>
            <a:r>
              <a:rPr lang="en-US" dirty="0" err="1"/>
              <a:t>aut</a:t>
            </a:r>
            <a:r>
              <a:rPr lang="en-US" dirty="0"/>
              <a:t> id </a:t>
            </a:r>
            <a:r>
              <a:rPr lang="en-US" dirty="0" err="1"/>
              <a:t>unum</a:t>
            </a:r>
            <a:r>
              <a:rPr lang="en-US" dirty="0"/>
              <a:t> </a:t>
            </a:r>
            <a:r>
              <a:rPr lang="en-US" dirty="0" err="1"/>
              <a:t>enim</a:t>
            </a:r>
            <a:r>
              <a:rPr lang="en-US" dirty="0"/>
              <a:t> </a:t>
            </a:r>
            <a:r>
              <a:rPr lang="en-US" dirty="0" err="1"/>
              <a:t>quibusdam</a:t>
            </a:r>
            <a:r>
              <a:rPr lang="en-US" dirty="0"/>
              <a:t>. </a:t>
            </a:r>
            <a:r>
              <a:rPr lang="en-US" dirty="0" err="1"/>
              <a:t>voluptatem</a:t>
            </a:r>
            <a:r>
              <a:rPr lang="en-US" dirty="0"/>
              <a:t> </a:t>
            </a:r>
            <a:r>
              <a:rPr lang="en-US" dirty="0" err="1"/>
              <a:t>eaque</a:t>
            </a:r>
            <a:r>
              <a:rPr lang="en-US" dirty="0"/>
              <a:t> qui </a:t>
            </a:r>
            <a:r>
              <a:rPr lang="en-US" dirty="0" err="1"/>
              <a:t>pariatur</a:t>
            </a:r>
            <a:r>
              <a:rPr lang="en-US" dirty="0"/>
              <a:t> </a:t>
            </a:r>
            <a:r>
              <a:rPr lang="en-US" dirty="0" err="1"/>
              <a:t>officii</a:t>
            </a:r>
            <a:r>
              <a:rPr lang="en-US" dirty="0"/>
              <a:t>. quod Duis </a:t>
            </a:r>
            <a:r>
              <a:rPr lang="en-US" dirty="0" err="1"/>
              <a:t>Excepteur</a:t>
            </a:r>
            <a:r>
              <a:rPr lang="en-US" dirty="0"/>
              <a:t>, </a:t>
            </a:r>
            <a:r>
              <a:rPr lang="en-US" dirty="0" err="1"/>
              <a:t>tenetur</a:t>
            </a:r>
            <a:r>
              <a:rPr lang="en-US" dirty="0"/>
              <a:t> animi.</a:t>
            </a:r>
          </a:p>
        </p:txBody>
      </p:sp>
      <p:sp>
        <p:nvSpPr>
          <p:cNvPr id="33" name="Text Placeholder 7">
            <a:extLst>
              <a:ext uri="{FF2B5EF4-FFF2-40B4-BE49-F238E27FC236}">
                <a16:creationId xmlns:a16="http://schemas.microsoft.com/office/drawing/2014/main" id="{9018D21B-E7D8-4A48-B916-4907AC81346D}"/>
              </a:ext>
            </a:extLst>
          </p:cNvPr>
          <p:cNvSpPr>
            <a:spLocks noGrp="1"/>
          </p:cNvSpPr>
          <p:nvPr>
            <p:ph type="body" sz="quarter" idx="12" hasCustomPrompt="1"/>
          </p:nvPr>
        </p:nvSpPr>
        <p:spPr>
          <a:xfrm>
            <a:off x="6257904" y="2965770"/>
            <a:ext cx="5133307" cy="402590"/>
          </a:xfrm>
        </p:spPr>
        <p:txBody>
          <a:bodyPr>
            <a:normAutofit/>
          </a:bodyPr>
          <a:lstStyle>
            <a:lvl1pPr>
              <a:defRPr sz="2699" b="0" i="0">
                <a:solidFill>
                  <a:schemeClr val="bg2"/>
                </a:solidFill>
                <a:latin typeface="Community" panose="02000303040000020003" pitchFamily="2" charset="0"/>
              </a:defRPr>
            </a:lvl1pPr>
          </a:lstStyle>
          <a:p>
            <a:pPr lvl="0"/>
            <a:r>
              <a:rPr lang="en-US" dirty="0"/>
              <a:t>Enter title here</a:t>
            </a:r>
          </a:p>
        </p:txBody>
      </p:sp>
      <p:sp>
        <p:nvSpPr>
          <p:cNvPr id="35" name="Text Placeholder 9">
            <a:extLst>
              <a:ext uri="{FF2B5EF4-FFF2-40B4-BE49-F238E27FC236}">
                <a16:creationId xmlns:a16="http://schemas.microsoft.com/office/drawing/2014/main" id="{0EEB1282-65C8-DA42-B84E-2C0948F8959A}"/>
              </a:ext>
            </a:extLst>
          </p:cNvPr>
          <p:cNvSpPr>
            <a:spLocks noGrp="1"/>
          </p:cNvSpPr>
          <p:nvPr>
            <p:ph type="body" sz="quarter" idx="14" hasCustomPrompt="1"/>
          </p:nvPr>
        </p:nvSpPr>
        <p:spPr>
          <a:xfrm>
            <a:off x="6248380" y="3709406"/>
            <a:ext cx="5180925" cy="2057400"/>
          </a:xfrm>
        </p:spPr>
        <p:txBody>
          <a:bodyPr>
            <a:noAutofit/>
          </a:bodyPr>
          <a:lstStyle>
            <a:lvl1pPr>
              <a:defRPr sz="2400"/>
            </a:lvl1pPr>
          </a:lstStyle>
          <a:p>
            <a:pPr lvl="0"/>
            <a:r>
              <a:rPr lang="en-US" dirty="0"/>
              <a:t>Lorem ipsum dolor sit </a:t>
            </a:r>
            <a:r>
              <a:rPr lang="en-US" dirty="0" err="1"/>
              <a:t>amet</a:t>
            </a:r>
            <a:r>
              <a:rPr lang="en-US" dirty="0"/>
              <a:t> </a:t>
            </a:r>
            <a:r>
              <a:rPr lang="en-US" dirty="0" err="1"/>
              <a:t>amet</a:t>
            </a:r>
            <a:r>
              <a:rPr lang="en-US" dirty="0"/>
              <a:t> </a:t>
            </a:r>
            <a:r>
              <a:rPr lang="en-US" dirty="0" err="1"/>
              <a:t>possimus</a:t>
            </a:r>
            <a:r>
              <a:rPr lang="en-US" dirty="0"/>
              <a:t> </a:t>
            </a:r>
            <a:r>
              <a:rPr lang="en-US" dirty="0" err="1"/>
              <a:t>fuga</a:t>
            </a:r>
            <a:r>
              <a:rPr lang="en-US" dirty="0"/>
              <a:t> </a:t>
            </a:r>
            <a:r>
              <a:rPr lang="en-US" dirty="0" err="1"/>
              <a:t>illo</a:t>
            </a:r>
            <a:r>
              <a:rPr lang="en-US" dirty="0"/>
              <a:t> non. </a:t>
            </a:r>
            <a:r>
              <a:rPr lang="en-US" dirty="0" err="1"/>
              <a:t>aut</a:t>
            </a:r>
            <a:r>
              <a:rPr lang="en-US" dirty="0"/>
              <a:t> id </a:t>
            </a:r>
            <a:r>
              <a:rPr lang="en-US" dirty="0" err="1"/>
              <a:t>unum</a:t>
            </a:r>
            <a:r>
              <a:rPr lang="en-US" dirty="0"/>
              <a:t> </a:t>
            </a:r>
            <a:r>
              <a:rPr lang="en-US" dirty="0" err="1"/>
              <a:t>enim</a:t>
            </a:r>
            <a:r>
              <a:rPr lang="en-US" dirty="0"/>
              <a:t> </a:t>
            </a:r>
            <a:r>
              <a:rPr lang="en-US" dirty="0" err="1"/>
              <a:t>quibusdam</a:t>
            </a:r>
            <a:r>
              <a:rPr lang="en-US" dirty="0"/>
              <a:t>. </a:t>
            </a:r>
            <a:r>
              <a:rPr lang="en-US" dirty="0" err="1"/>
              <a:t>voluptatem</a:t>
            </a:r>
            <a:r>
              <a:rPr lang="en-US" dirty="0"/>
              <a:t> </a:t>
            </a:r>
            <a:r>
              <a:rPr lang="en-US" dirty="0" err="1"/>
              <a:t>eaque</a:t>
            </a:r>
            <a:r>
              <a:rPr lang="en-US" dirty="0"/>
              <a:t> qui </a:t>
            </a:r>
            <a:r>
              <a:rPr lang="en-US" dirty="0" err="1"/>
              <a:t>pariatur</a:t>
            </a:r>
            <a:r>
              <a:rPr lang="en-US" dirty="0"/>
              <a:t> </a:t>
            </a:r>
            <a:r>
              <a:rPr lang="en-US" dirty="0" err="1"/>
              <a:t>officii</a:t>
            </a:r>
            <a:r>
              <a:rPr lang="en-US" dirty="0"/>
              <a:t>. quod Duis </a:t>
            </a:r>
            <a:r>
              <a:rPr lang="en-US" dirty="0" err="1"/>
              <a:t>Excepteur</a:t>
            </a:r>
            <a:r>
              <a:rPr lang="en-US" dirty="0"/>
              <a:t>, </a:t>
            </a:r>
            <a:r>
              <a:rPr lang="en-US" dirty="0" err="1"/>
              <a:t>tenetur</a:t>
            </a:r>
            <a:r>
              <a:rPr lang="en-US" dirty="0"/>
              <a:t> animi.</a:t>
            </a:r>
          </a:p>
        </p:txBody>
      </p:sp>
      <p:sp>
        <p:nvSpPr>
          <p:cNvPr id="9" name="Folded Corner 8">
            <a:extLst>
              <a:ext uri="{FF2B5EF4-FFF2-40B4-BE49-F238E27FC236}">
                <a16:creationId xmlns:a16="http://schemas.microsoft.com/office/drawing/2014/main" id="{CDDD7182-47FC-354E-BFA2-0F9DE2CC9BA0}"/>
              </a:ext>
              <a:ext uri="{C183D7F6-B498-43B3-948B-1728B52AA6E4}">
                <adec:decorative xmlns:adec="http://schemas.microsoft.com/office/drawing/2017/decorative" val="1"/>
              </a:ext>
            </a:extLst>
          </p:cNvPr>
          <p:cNvSpPr/>
          <p:nvPr userDrawn="1"/>
        </p:nvSpPr>
        <p:spPr>
          <a:xfrm>
            <a:off x="0" y="-1219200"/>
            <a:ext cx="6248380" cy="8763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To make a main point, supported by two key sections with titles.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all text font should be compelling in content best suited for longer-form reading.</a:t>
            </a:r>
          </a:p>
        </p:txBody>
      </p:sp>
    </p:spTree>
    <p:extLst>
      <p:ext uri="{BB962C8B-B14F-4D97-AF65-F5344CB8AC3E}">
        <p14:creationId xmlns:p14="http://schemas.microsoft.com/office/powerpoint/2010/main" val="406837913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s on large imag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BFCFA93-363D-7742-9DD9-396B7E9A34D1}"/>
              </a:ext>
              <a:ext uri="{C183D7F6-B498-43B3-948B-1728B52AA6E4}">
                <adec:decorative xmlns:adec="http://schemas.microsoft.com/office/drawing/2017/decorative" val="1"/>
              </a:ext>
            </a:extLst>
          </p:cNvPr>
          <p:cNvSpPr/>
          <p:nvPr userDrawn="1"/>
        </p:nvSpPr>
        <p:spPr>
          <a:xfrm>
            <a:off x="-2338242" y="-951172"/>
            <a:ext cx="8759203" cy="8760344"/>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Picture Placeholder 7" descr="Image placeholder">
            <a:extLst>
              <a:ext uri="{FF2B5EF4-FFF2-40B4-BE49-F238E27FC236}">
                <a16:creationId xmlns:a16="http://schemas.microsoft.com/office/drawing/2014/main" id="{86DD7381-FEE2-5142-849D-5F6B03AB734B}"/>
              </a:ext>
            </a:extLst>
          </p:cNvPr>
          <p:cNvSpPr>
            <a:spLocks noGrp="1"/>
          </p:cNvSpPr>
          <p:nvPr>
            <p:ph type="pic" sz="quarter" idx="10" hasCustomPrompt="1"/>
          </p:nvPr>
        </p:nvSpPr>
        <p:spPr>
          <a:xfrm>
            <a:off x="4764789" y="-1"/>
            <a:ext cx="7427212" cy="6858001"/>
          </a:xfrm>
          <a:custGeom>
            <a:avLst/>
            <a:gdLst>
              <a:gd name="connsiteX0" fmla="*/ 0 w 14856359"/>
              <a:gd name="connsiteY0" fmla="*/ 0 h 13716001"/>
              <a:gd name="connsiteX1" fmla="*/ 14856359 w 14856359"/>
              <a:gd name="connsiteY1" fmla="*/ 0 h 13716001"/>
              <a:gd name="connsiteX2" fmla="*/ 14856359 w 14856359"/>
              <a:gd name="connsiteY2" fmla="*/ 13716001 h 13716001"/>
              <a:gd name="connsiteX3" fmla="*/ 1 w 14856359"/>
              <a:gd name="connsiteY3" fmla="*/ 13716001 h 13716001"/>
              <a:gd name="connsiteX4" fmla="*/ 124826 w 14856359"/>
              <a:gd name="connsiteY4" fmla="*/ 13617908 h 13716001"/>
              <a:gd name="connsiteX5" fmla="*/ 3312778 w 14856359"/>
              <a:gd name="connsiteY5" fmla="*/ 6858001 h 13716001"/>
              <a:gd name="connsiteX6" fmla="*/ 124826 w 14856359"/>
              <a:gd name="connsiteY6" fmla="*/ 98094 h 1371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6359" h="13716001">
                <a:moveTo>
                  <a:pt x="0" y="0"/>
                </a:moveTo>
                <a:lnTo>
                  <a:pt x="14856359" y="0"/>
                </a:lnTo>
                <a:lnTo>
                  <a:pt x="14856359" y="13716001"/>
                </a:lnTo>
                <a:lnTo>
                  <a:pt x="1" y="13716001"/>
                </a:lnTo>
                <a:lnTo>
                  <a:pt x="124826" y="13617908"/>
                </a:lnTo>
                <a:cubicBezTo>
                  <a:pt x="2071788" y="12011132"/>
                  <a:pt x="3312778" y="9579491"/>
                  <a:pt x="3312778" y="6858001"/>
                </a:cubicBezTo>
                <a:cubicBezTo>
                  <a:pt x="3312778" y="4136511"/>
                  <a:pt x="2071788" y="1704870"/>
                  <a:pt x="124826" y="98094"/>
                </a:cubicBezTo>
                <a:close/>
              </a:path>
            </a:pathLst>
          </a:custGeom>
          <a:pattFill prst="wdUpDiag">
            <a:fgClr>
              <a:srgbClr val="FADFD9"/>
            </a:fgClr>
            <a:bgClr>
              <a:schemeClr val="bg1"/>
            </a:bgClr>
          </a:pattFill>
        </p:spPr>
        <p:txBody>
          <a:bodyPr wrap="square" lIns="8503920" rIns="2834640" anchor="ctr">
            <a:noAutofit/>
          </a:bodyPr>
          <a:lstStyle>
            <a:lvl1pPr marL="0" indent="0" algn="r">
              <a:buFontTx/>
              <a:buNone/>
              <a:defRPr sz="2200"/>
            </a:lvl1pPr>
          </a:lstStyle>
          <a:p>
            <a:r>
              <a:rPr lang="en-US" dirty="0"/>
              <a:t>Drag and drop image here</a:t>
            </a:r>
          </a:p>
        </p:txBody>
      </p:sp>
      <p:sp>
        <p:nvSpPr>
          <p:cNvPr id="7" name="Title 1">
            <a:extLst>
              <a:ext uri="{FF2B5EF4-FFF2-40B4-BE49-F238E27FC236}">
                <a16:creationId xmlns:a16="http://schemas.microsoft.com/office/drawing/2014/main" id="{EF6A0D7F-082A-3248-91D9-53919F556DC0}"/>
              </a:ext>
            </a:extLst>
          </p:cNvPr>
          <p:cNvSpPr>
            <a:spLocks noGrp="1"/>
          </p:cNvSpPr>
          <p:nvPr>
            <p:ph type="title" hasCustomPrompt="1"/>
          </p:nvPr>
        </p:nvSpPr>
        <p:spPr>
          <a:xfrm>
            <a:off x="720377" y="2408238"/>
            <a:ext cx="4617006" cy="1020763"/>
          </a:xfrm>
          <a:noFill/>
        </p:spPr>
        <p:txBody>
          <a:bodyPr vert="horz" lIns="0" tIns="45720" rIns="0" bIns="45720" rtlCol="0" anchor="b" anchorCtr="0">
            <a:noAutofit/>
          </a:bodyPr>
          <a:lstStyle>
            <a:lvl1pPr>
              <a:defRPr lang="en-US" sz="5749" dirty="0">
                <a:ea typeface="+mn-ea"/>
                <a:cs typeface="+mn-cs"/>
              </a:defRPr>
            </a:lvl1pPr>
          </a:lstStyle>
          <a:p>
            <a:pPr lvl="0"/>
            <a:r>
              <a:rPr lang="en-US" dirty="0"/>
              <a:t>Enter slide title here in two lines</a:t>
            </a:r>
          </a:p>
        </p:txBody>
      </p:sp>
      <p:sp>
        <p:nvSpPr>
          <p:cNvPr id="16" name="Text Placeholder 2">
            <a:extLst>
              <a:ext uri="{FF2B5EF4-FFF2-40B4-BE49-F238E27FC236}">
                <a16:creationId xmlns:a16="http://schemas.microsoft.com/office/drawing/2014/main" id="{06BE4672-B180-CF4F-9153-F4E02DA2C6AD}"/>
              </a:ext>
            </a:extLst>
          </p:cNvPr>
          <p:cNvSpPr>
            <a:spLocks noGrp="1"/>
          </p:cNvSpPr>
          <p:nvPr>
            <p:ph type="body" sz="quarter" idx="12" hasCustomPrompt="1"/>
          </p:nvPr>
        </p:nvSpPr>
        <p:spPr>
          <a:xfrm>
            <a:off x="710439" y="3642773"/>
            <a:ext cx="4617006" cy="1071784"/>
          </a:xfrm>
        </p:spPr>
        <p:txBody>
          <a:bodyPr>
            <a:noAutofit/>
          </a:bodyPr>
          <a:lstStyle>
            <a:lvl1pPr marL="0" indent="0">
              <a:buNone/>
              <a:defRPr sz="2699">
                <a:solidFill>
                  <a:schemeClr val="accent6"/>
                </a:solidFill>
              </a:defRPr>
            </a:lvl1pPr>
            <a:lvl2pPr marL="457109" indent="0">
              <a:buNone/>
              <a:defRPr sz="2699">
                <a:solidFill>
                  <a:schemeClr val="accent6"/>
                </a:solidFill>
              </a:defRPr>
            </a:lvl2pPr>
            <a:lvl3pPr marL="914217" indent="0">
              <a:buNone/>
              <a:defRPr sz="2699">
                <a:solidFill>
                  <a:schemeClr val="accent6"/>
                </a:solidFill>
              </a:defRPr>
            </a:lvl3pPr>
            <a:lvl4pPr marL="1371326" indent="0">
              <a:buNone/>
              <a:defRPr sz="2699">
                <a:solidFill>
                  <a:schemeClr val="accent6"/>
                </a:solidFill>
              </a:defRPr>
            </a:lvl4pPr>
            <a:lvl5pPr marL="1828434" indent="0">
              <a:buNone/>
              <a:defRPr sz="2699">
                <a:solidFill>
                  <a:schemeClr val="accent6"/>
                </a:solidFill>
              </a:defRPr>
            </a:lvl5pPr>
          </a:lstStyle>
          <a:p>
            <a:pPr lvl="0"/>
            <a:r>
              <a:rPr lang="en-US" dirty="0"/>
              <a:t>Enter your subtitle here,</a:t>
            </a:r>
            <a:br>
              <a:rPr lang="en-US" dirty="0"/>
            </a:br>
            <a:r>
              <a:rPr lang="en-US" dirty="0"/>
              <a:t>up to three lines</a:t>
            </a:r>
          </a:p>
        </p:txBody>
      </p:sp>
      <p:sp>
        <p:nvSpPr>
          <p:cNvPr id="6" name="Folded Corner 5">
            <a:extLst>
              <a:ext uri="{FF2B5EF4-FFF2-40B4-BE49-F238E27FC236}">
                <a16:creationId xmlns:a16="http://schemas.microsoft.com/office/drawing/2014/main" id="{3DD3AFC8-6F22-EF4D-96B6-644B4422994B}"/>
              </a:ext>
              <a:ext uri="{C183D7F6-B498-43B3-948B-1728B52AA6E4}">
                <adec:decorative xmlns:adec="http://schemas.microsoft.com/office/drawing/2017/decorative" val="1"/>
              </a:ext>
            </a:extLst>
          </p:cNvPr>
          <p:cNvSpPr/>
          <p:nvPr userDrawn="1"/>
        </p:nvSpPr>
        <p:spPr>
          <a:xfrm>
            <a:off x="0" y="-647700"/>
            <a:ext cx="6096000" cy="4953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This title has visual impact with dramatic typography and image use.</a:t>
            </a:r>
          </a:p>
        </p:txBody>
      </p:sp>
    </p:spTree>
    <p:extLst>
      <p:ext uri="{BB962C8B-B14F-4D97-AF65-F5344CB8AC3E}">
        <p14:creationId xmlns:p14="http://schemas.microsoft.com/office/powerpoint/2010/main" val="312568723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lide: one speak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723485-C88B-AA45-8E0D-9DB938AC4606}"/>
              </a:ext>
              <a:ext uri="{C183D7F6-B498-43B3-948B-1728B52AA6E4}">
                <adec:decorative xmlns:adec="http://schemas.microsoft.com/office/drawing/2017/decorative" val="1"/>
              </a:ext>
            </a:extLst>
          </p:cNvPr>
          <p:cNvSpPr/>
          <p:nvPr/>
        </p:nvSpPr>
        <p:spPr>
          <a:xfrm>
            <a:off x="0" y="0"/>
            <a:ext cx="12192000" cy="3429000"/>
          </a:xfrm>
          <a:prstGeom prst="rect">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dirty="0">
              <a:ln>
                <a:solidFill>
                  <a:sysClr val="windowText" lastClr="000000"/>
                </a:solidFill>
              </a:ln>
            </a:endParaRPr>
          </a:p>
        </p:txBody>
      </p:sp>
      <p:pic>
        <p:nvPicPr>
          <p:cNvPr id="17" name="Picture 16">
            <a:extLst>
              <a:ext uri="{FF2B5EF4-FFF2-40B4-BE49-F238E27FC236}">
                <a16:creationId xmlns:a16="http://schemas.microsoft.com/office/drawing/2014/main" id="{9825146B-1FC1-D04B-93CD-25738B47D45A}"/>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5550" y="790662"/>
            <a:ext cx="1091168" cy="276138"/>
          </a:xfrm>
          <a:prstGeom prst="rect">
            <a:avLst/>
          </a:prstGeom>
        </p:spPr>
      </p:pic>
      <p:sp>
        <p:nvSpPr>
          <p:cNvPr id="2" name="Title 1">
            <a:extLst>
              <a:ext uri="{FF2B5EF4-FFF2-40B4-BE49-F238E27FC236}">
                <a16:creationId xmlns:a16="http://schemas.microsoft.com/office/drawing/2014/main" id="{D3D1E1EB-A2EE-A74C-A3A9-D279BC79C3AF}"/>
              </a:ext>
            </a:extLst>
          </p:cNvPr>
          <p:cNvSpPr>
            <a:spLocks noGrp="1"/>
          </p:cNvSpPr>
          <p:nvPr>
            <p:ph type="title" hasCustomPrompt="1"/>
          </p:nvPr>
        </p:nvSpPr>
        <p:spPr>
          <a:xfrm>
            <a:off x="1105550" y="1552196"/>
            <a:ext cx="9636107" cy="596160"/>
          </a:xfrm>
        </p:spPr>
        <p:txBody>
          <a:bodyPr/>
          <a:lstStyle>
            <a:lvl1pPr>
              <a:defRPr lang="en-US" sz="3999" b="0" i="0" kern="1200" baseline="0">
                <a:solidFill>
                  <a:schemeClr val="bg2"/>
                </a:solidFill>
                <a:latin typeface="Community Light" panose="02000303040000020003" pitchFamily="2" charset="0"/>
                <a:ea typeface="+mn-ea"/>
                <a:cs typeface="+mn-cs"/>
              </a:defRPr>
            </a:lvl1pPr>
          </a:lstStyle>
          <a:p>
            <a:pPr lvl="0"/>
            <a:r>
              <a:rPr lang="en-US" dirty="0"/>
              <a:t>Enter presentation title here</a:t>
            </a:r>
          </a:p>
        </p:txBody>
      </p:sp>
      <p:sp>
        <p:nvSpPr>
          <p:cNvPr id="33" name="Text Placeholder 28">
            <a:extLst>
              <a:ext uri="{FF2B5EF4-FFF2-40B4-BE49-F238E27FC236}">
                <a16:creationId xmlns:a16="http://schemas.microsoft.com/office/drawing/2014/main" id="{B2F347B6-7545-EC4C-B88E-DA7A06BBDF88}"/>
              </a:ext>
            </a:extLst>
          </p:cNvPr>
          <p:cNvSpPr>
            <a:spLocks noGrp="1"/>
          </p:cNvSpPr>
          <p:nvPr>
            <p:ph type="body" sz="quarter" idx="18" hasCustomPrompt="1"/>
          </p:nvPr>
        </p:nvSpPr>
        <p:spPr>
          <a:xfrm>
            <a:off x="1105550" y="2215579"/>
            <a:ext cx="9636107" cy="464123"/>
          </a:xfrm>
        </p:spPr>
        <p:txBody>
          <a:bodyPr>
            <a:normAutofit/>
          </a:bodyPr>
          <a:lstStyle>
            <a:lvl1pPr marL="0" indent="0">
              <a:buFontTx/>
              <a:buNone/>
              <a:defRPr sz="2699" b="0" i="0">
                <a:solidFill>
                  <a:schemeClr val="bg2"/>
                </a:solidFill>
                <a:latin typeface="Community Light" panose="02000303040000020003" pitchFamily="2" charset="0"/>
              </a:defRPr>
            </a:lvl1pPr>
            <a:lvl2pPr marL="457109" indent="0">
              <a:buNone/>
              <a:defRPr/>
            </a:lvl2pPr>
          </a:lstStyle>
          <a:p>
            <a:pPr lvl="0"/>
            <a:r>
              <a:rPr lang="en-US" dirty="0"/>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1012011" y="3677121"/>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600">
                <a:solidFill>
                  <a:schemeClr val="accent6"/>
                </a:solidFill>
              </a:defRPr>
            </a:lvl1pPr>
          </a:lstStyle>
          <a:p>
            <a:r>
              <a:rPr lang="en-US" dirty="0"/>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786522" y="5529373"/>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786522" y="5845249"/>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11" name="Folded Corner 10">
            <a:extLst>
              <a:ext uri="{FF2B5EF4-FFF2-40B4-BE49-F238E27FC236}">
                <a16:creationId xmlns:a16="http://schemas.microsoft.com/office/drawing/2014/main" id="{CF10B45B-0924-054D-9F26-8E81EE63E9C7}"/>
              </a:ext>
              <a:ext uri="{C183D7F6-B498-43B3-948B-1728B52AA6E4}">
                <adec:decorative xmlns:adec="http://schemas.microsoft.com/office/drawing/2017/decorative" val="1"/>
              </a:ext>
            </a:extLst>
          </p:cNvPr>
          <p:cNvSpPr/>
          <p:nvPr userDrawn="1"/>
        </p:nvSpPr>
        <p:spPr>
          <a:xfrm>
            <a:off x="0" y="-1371600"/>
            <a:ext cx="4534103" cy="11430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This title is for topic panels with one speaker.</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 </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endPar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093834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slide: 2 speaker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D98565-7254-EE44-B43E-57FC83F9388F}"/>
              </a:ext>
              <a:ext uri="{C183D7F6-B498-43B3-948B-1728B52AA6E4}">
                <adec:decorative xmlns:adec="http://schemas.microsoft.com/office/drawing/2017/decorative" val="1"/>
              </a:ext>
            </a:extLst>
          </p:cNvPr>
          <p:cNvSpPr/>
          <p:nvPr userDrawn="1"/>
        </p:nvSpPr>
        <p:spPr>
          <a:xfrm>
            <a:off x="0" y="0"/>
            <a:ext cx="12192000" cy="3429000"/>
          </a:xfrm>
          <a:prstGeom prst="rect">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dirty="0"/>
          </a:p>
        </p:txBody>
      </p:sp>
      <p:pic>
        <p:nvPicPr>
          <p:cNvPr id="20" name="Picture 19">
            <a:extLst>
              <a:ext uri="{FF2B5EF4-FFF2-40B4-BE49-F238E27FC236}">
                <a16:creationId xmlns:a16="http://schemas.microsoft.com/office/drawing/2014/main" id="{CB4128AB-A1B8-B547-A96C-24176DF3892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550" y="790662"/>
            <a:ext cx="1091168" cy="276138"/>
          </a:xfrm>
          <a:prstGeom prst="rect">
            <a:avLst/>
          </a:prstGeom>
        </p:spPr>
      </p:pic>
      <p:sp>
        <p:nvSpPr>
          <p:cNvPr id="27" name="Title 1">
            <a:extLst>
              <a:ext uri="{FF2B5EF4-FFF2-40B4-BE49-F238E27FC236}">
                <a16:creationId xmlns:a16="http://schemas.microsoft.com/office/drawing/2014/main" id="{38AB22FF-3E15-4343-B689-705FABA33615}"/>
              </a:ext>
            </a:extLst>
          </p:cNvPr>
          <p:cNvSpPr>
            <a:spLocks noGrp="1"/>
          </p:cNvSpPr>
          <p:nvPr>
            <p:ph type="title" hasCustomPrompt="1"/>
          </p:nvPr>
        </p:nvSpPr>
        <p:spPr>
          <a:xfrm>
            <a:off x="1105550" y="1552196"/>
            <a:ext cx="9636107" cy="596160"/>
          </a:xfrm>
        </p:spPr>
        <p:txBody>
          <a:bodyPr/>
          <a:lstStyle>
            <a:lvl1pPr>
              <a:defRPr lang="en-US" sz="3999" b="0" i="0" kern="1200" baseline="0">
                <a:solidFill>
                  <a:schemeClr val="bg2"/>
                </a:solidFill>
                <a:latin typeface="Community Light" panose="02000303040000020003" pitchFamily="2" charset="0"/>
                <a:ea typeface="+mn-ea"/>
                <a:cs typeface="+mn-cs"/>
              </a:defRPr>
            </a:lvl1pPr>
          </a:lstStyle>
          <a:p>
            <a:pPr lvl="0"/>
            <a:r>
              <a:rPr lang="en-US" dirty="0"/>
              <a:t>Enter presentation title here</a:t>
            </a:r>
          </a:p>
        </p:txBody>
      </p:sp>
      <p:sp>
        <p:nvSpPr>
          <p:cNvPr id="23" name="Text Placeholder 28">
            <a:extLst>
              <a:ext uri="{FF2B5EF4-FFF2-40B4-BE49-F238E27FC236}">
                <a16:creationId xmlns:a16="http://schemas.microsoft.com/office/drawing/2014/main" id="{5859809C-2FC3-5946-9ADA-4337F868F863}"/>
              </a:ext>
            </a:extLst>
          </p:cNvPr>
          <p:cNvSpPr>
            <a:spLocks noGrp="1"/>
          </p:cNvSpPr>
          <p:nvPr>
            <p:ph type="body" sz="quarter" idx="18" hasCustomPrompt="1"/>
          </p:nvPr>
        </p:nvSpPr>
        <p:spPr>
          <a:xfrm>
            <a:off x="1105550" y="2215579"/>
            <a:ext cx="9636107" cy="464123"/>
          </a:xfrm>
        </p:spPr>
        <p:txBody>
          <a:bodyPr>
            <a:normAutofit/>
          </a:bodyPr>
          <a:lstStyle>
            <a:lvl1pPr marL="0" indent="0">
              <a:buFontTx/>
              <a:buNone/>
              <a:defRPr sz="2699" b="0" i="0">
                <a:solidFill>
                  <a:schemeClr val="bg2"/>
                </a:solidFill>
                <a:latin typeface="Community Light" panose="02000303040000020003" pitchFamily="2" charset="0"/>
              </a:defRPr>
            </a:lvl1pPr>
            <a:lvl2pPr marL="457109" indent="0">
              <a:buNone/>
              <a:defRPr/>
            </a:lvl2pPr>
          </a:lstStyle>
          <a:p>
            <a:pPr lvl="0"/>
            <a:r>
              <a:rPr lang="en-US" dirty="0"/>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1012011" y="3671678"/>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600">
                <a:solidFill>
                  <a:schemeClr val="accent6"/>
                </a:solidFill>
              </a:defRPr>
            </a:lvl1pPr>
          </a:lstStyle>
          <a:p>
            <a:r>
              <a:rPr lang="en-US" dirty="0"/>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786522" y="5536630"/>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786522" y="5852506"/>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22" name="Picture Placeholder 18">
            <a:extLst>
              <a:ext uri="{FF2B5EF4-FFF2-40B4-BE49-F238E27FC236}">
                <a16:creationId xmlns:a16="http://schemas.microsoft.com/office/drawing/2014/main" id="{20A6E35E-E240-8F43-87D0-EC13E9B01697}"/>
              </a:ext>
              <a:ext uri="{C183D7F6-B498-43B3-948B-1728B52AA6E4}">
                <adec:decorative xmlns:adec="http://schemas.microsoft.com/office/drawing/2017/decorative" val="1"/>
              </a:ext>
            </a:extLst>
          </p:cNvPr>
          <p:cNvSpPr>
            <a:spLocks noGrp="1"/>
          </p:cNvSpPr>
          <p:nvPr>
            <p:ph type="pic" sz="quarter" idx="12" hasCustomPrompt="1"/>
          </p:nvPr>
        </p:nvSpPr>
        <p:spPr>
          <a:xfrm>
            <a:off x="3888672" y="3671678"/>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600">
                <a:solidFill>
                  <a:schemeClr val="accent6"/>
                </a:solidFill>
              </a:defRPr>
            </a:lvl1pPr>
          </a:lstStyle>
          <a:p>
            <a:r>
              <a:rPr lang="en-US" dirty="0"/>
              <a:t>Drag and drop image here</a:t>
            </a:r>
          </a:p>
        </p:txBody>
      </p:sp>
      <p:sp>
        <p:nvSpPr>
          <p:cNvPr id="38" name="Text Placeholder 34">
            <a:extLst>
              <a:ext uri="{FF2B5EF4-FFF2-40B4-BE49-F238E27FC236}">
                <a16:creationId xmlns:a16="http://schemas.microsoft.com/office/drawing/2014/main" id="{807AF3A3-613C-0B46-A73C-D4CAEB12C4CB}"/>
              </a:ext>
            </a:extLst>
          </p:cNvPr>
          <p:cNvSpPr>
            <a:spLocks noGrp="1"/>
          </p:cNvSpPr>
          <p:nvPr>
            <p:ph type="body" sz="quarter" idx="21" hasCustomPrompt="1"/>
          </p:nvPr>
        </p:nvSpPr>
        <p:spPr>
          <a:xfrm>
            <a:off x="3701236" y="5536630"/>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39" name="Text Placeholder 34">
            <a:extLst>
              <a:ext uri="{FF2B5EF4-FFF2-40B4-BE49-F238E27FC236}">
                <a16:creationId xmlns:a16="http://schemas.microsoft.com/office/drawing/2014/main" id="{32A99B18-BE81-9A48-AB74-2FA68D48BC31}"/>
              </a:ext>
            </a:extLst>
          </p:cNvPr>
          <p:cNvSpPr>
            <a:spLocks noGrp="1"/>
          </p:cNvSpPr>
          <p:nvPr>
            <p:ph type="body" sz="quarter" idx="22" hasCustomPrompt="1"/>
          </p:nvPr>
        </p:nvSpPr>
        <p:spPr>
          <a:xfrm>
            <a:off x="3701236" y="5852506"/>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13" name="Folded Corner 12">
            <a:extLst>
              <a:ext uri="{FF2B5EF4-FFF2-40B4-BE49-F238E27FC236}">
                <a16:creationId xmlns:a16="http://schemas.microsoft.com/office/drawing/2014/main" id="{B19A892B-7709-7547-A8B7-C60C0C7757CC}"/>
              </a:ext>
              <a:ext uri="{C183D7F6-B498-43B3-948B-1728B52AA6E4}">
                <adec:decorative xmlns:adec="http://schemas.microsoft.com/office/drawing/2017/decorative" val="1"/>
              </a:ext>
            </a:extLst>
          </p:cNvPr>
          <p:cNvSpPr/>
          <p:nvPr userDrawn="1"/>
        </p:nvSpPr>
        <p:spPr>
          <a:xfrm>
            <a:off x="0" y="-1371600"/>
            <a:ext cx="4534103" cy="11430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This title is for topic panels with 2 speakers.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 </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endPar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69215588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slide: 3 speakers">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301F7E9-46CC-3741-A623-265E5A00367D}"/>
              </a:ext>
            </a:extLst>
          </p:cNvPr>
          <p:cNvSpPr/>
          <p:nvPr userDrawn="1"/>
        </p:nvSpPr>
        <p:spPr>
          <a:xfrm>
            <a:off x="0" y="0"/>
            <a:ext cx="12192000" cy="3429000"/>
          </a:xfrm>
          <a:prstGeom prst="rect">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dirty="0"/>
          </a:p>
        </p:txBody>
      </p:sp>
      <p:pic>
        <p:nvPicPr>
          <p:cNvPr id="26" name="Picture 25">
            <a:extLst>
              <a:ext uri="{FF2B5EF4-FFF2-40B4-BE49-F238E27FC236}">
                <a16:creationId xmlns:a16="http://schemas.microsoft.com/office/drawing/2014/main" id="{3EA9B617-75C8-424E-A5E3-40AB1E11E8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550" y="790662"/>
            <a:ext cx="1091168" cy="276138"/>
          </a:xfrm>
          <a:prstGeom prst="rect">
            <a:avLst/>
          </a:prstGeom>
        </p:spPr>
      </p:pic>
      <p:sp>
        <p:nvSpPr>
          <p:cNvPr id="17" name="Title 1">
            <a:extLst>
              <a:ext uri="{FF2B5EF4-FFF2-40B4-BE49-F238E27FC236}">
                <a16:creationId xmlns:a16="http://schemas.microsoft.com/office/drawing/2014/main" id="{EE072583-B67E-184F-BB23-48AB7B4159C8}"/>
              </a:ext>
            </a:extLst>
          </p:cNvPr>
          <p:cNvSpPr>
            <a:spLocks noGrp="1"/>
          </p:cNvSpPr>
          <p:nvPr>
            <p:ph type="title" hasCustomPrompt="1"/>
          </p:nvPr>
        </p:nvSpPr>
        <p:spPr>
          <a:xfrm>
            <a:off x="1105550" y="1552196"/>
            <a:ext cx="9636107" cy="596160"/>
          </a:xfrm>
        </p:spPr>
        <p:txBody>
          <a:bodyPr/>
          <a:lstStyle>
            <a:lvl1pPr>
              <a:defRPr lang="en-US" sz="3999" b="0" i="0" kern="1200" baseline="0">
                <a:solidFill>
                  <a:schemeClr val="bg2"/>
                </a:solidFill>
                <a:latin typeface="Community Light" panose="02000303040000020003" pitchFamily="2" charset="0"/>
                <a:ea typeface="+mn-ea"/>
                <a:cs typeface="+mn-cs"/>
              </a:defRPr>
            </a:lvl1pPr>
          </a:lstStyle>
          <a:p>
            <a:pPr lvl="0"/>
            <a:r>
              <a:rPr lang="en-US" dirty="0"/>
              <a:t>Enter presentation title here</a:t>
            </a:r>
          </a:p>
        </p:txBody>
      </p:sp>
      <p:sp>
        <p:nvSpPr>
          <p:cNvPr id="28" name="Text Placeholder 28">
            <a:extLst>
              <a:ext uri="{FF2B5EF4-FFF2-40B4-BE49-F238E27FC236}">
                <a16:creationId xmlns:a16="http://schemas.microsoft.com/office/drawing/2014/main" id="{D3C13650-C22D-F346-8B75-456A584E296D}"/>
              </a:ext>
            </a:extLst>
          </p:cNvPr>
          <p:cNvSpPr>
            <a:spLocks noGrp="1"/>
          </p:cNvSpPr>
          <p:nvPr>
            <p:ph type="body" sz="quarter" idx="18" hasCustomPrompt="1"/>
          </p:nvPr>
        </p:nvSpPr>
        <p:spPr>
          <a:xfrm>
            <a:off x="1105550" y="2215579"/>
            <a:ext cx="9636107" cy="464123"/>
          </a:xfrm>
        </p:spPr>
        <p:txBody>
          <a:bodyPr>
            <a:normAutofit/>
          </a:bodyPr>
          <a:lstStyle>
            <a:lvl1pPr marL="0" indent="0">
              <a:buFontTx/>
              <a:buNone/>
              <a:defRPr sz="2699" b="0" i="0">
                <a:solidFill>
                  <a:schemeClr val="bg2"/>
                </a:solidFill>
                <a:latin typeface="Community Light" panose="02000303040000020003" pitchFamily="2" charset="0"/>
              </a:defRPr>
            </a:lvl1pPr>
            <a:lvl2pPr marL="457109" indent="0">
              <a:buNone/>
              <a:defRPr/>
            </a:lvl2pPr>
          </a:lstStyle>
          <a:p>
            <a:pPr lvl="0"/>
            <a:r>
              <a:rPr lang="en-US" dirty="0"/>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1012011" y="3677121"/>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600">
                <a:solidFill>
                  <a:schemeClr val="accent6"/>
                </a:solidFill>
              </a:defRPr>
            </a:lvl1pPr>
          </a:lstStyle>
          <a:p>
            <a:r>
              <a:rPr lang="en-US" dirty="0"/>
              <a:t>Drag and drop image here</a:t>
            </a:r>
          </a:p>
        </p:txBody>
      </p:sp>
      <p:sp>
        <p:nvSpPr>
          <p:cNvPr id="22" name="Picture Placeholder 18">
            <a:extLst>
              <a:ext uri="{FF2B5EF4-FFF2-40B4-BE49-F238E27FC236}">
                <a16:creationId xmlns:a16="http://schemas.microsoft.com/office/drawing/2014/main" id="{20A6E35E-E240-8F43-87D0-EC13E9B01697}"/>
              </a:ext>
              <a:ext uri="{C183D7F6-B498-43B3-948B-1728B52AA6E4}">
                <adec:decorative xmlns:adec="http://schemas.microsoft.com/office/drawing/2017/decorative" val="1"/>
              </a:ext>
            </a:extLst>
          </p:cNvPr>
          <p:cNvSpPr>
            <a:spLocks noGrp="1"/>
          </p:cNvSpPr>
          <p:nvPr>
            <p:ph type="pic" sz="quarter" idx="12" hasCustomPrompt="1"/>
          </p:nvPr>
        </p:nvSpPr>
        <p:spPr>
          <a:xfrm>
            <a:off x="3888672" y="3677121"/>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600">
                <a:solidFill>
                  <a:schemeClr val="accent6"/>
                </a:solidFill>
              </a:defRPr>
            </a:lvl1pPr>
          </a:lstStyle>
          <a:p>
            <a:r>
              <a:rPr lang="en-US" dirty="0"/>
              <a:t>Drag and drop image here</a:t>
            </a:r>
          </a:p>
        </p:txBody>
      </p:sp>
      <p:sp>
        <p:nvSpPr>
          <p:cNvPr id="25" name="Picture Placeholder 18">
            <a:extLst>
              <a:ext uri="{FF2B5EF4-FFF2-40B4-BE49-F238E27FC236}">
                <a16:creationId xmlns:a16="http://schemas.microsoft.com/office/drawing/2014/main" id="{5C1CEB3C-3E83-184B-97B3-1B97081126BC}"/>
              </a:ext>
              <a:ext uri="{C183D7F6-B498-43B3-948B-1728B52AA6E4}">
                <adec:decorative xmlns:adec="http://schemas.microsoft.com/office/drawing/2017/decorative" val="1"/>
              </a:ext>
            </a:extLst>
          </p:cNvPr>
          <p:cNvSpPr>
            <a:spLocks noGrp="1"/>
          </p:cNvSpPr>
          <p:nvPr>
            <p:ph type="pic" sz="quarter" idx="14" hasCustomPrompt="1"/>
          </p:nvPr>
        </p:nvSpPr>
        <p:spPr>
          <a:xfrm>
            <a:off x="6830807" y="3677121"/>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600">
                <a:solidFill>
                  <a:schemeClr val="accent6"/>
                </a:solidFill>
              </a:defRPr>
            </a:lvl1pPr>
          </a:lstStyle>
          <a:p>
            <a:r>
              <a:rPr lang="en-US" dirty="0"/>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786522" y="5529373"/>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786522" y="5845249"/>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38" name="Text Placeholder 34">
            <a:extLst>
              <a:ext uri="{FF2B5EF4-FFF2-40B4-BE49-F238E27FC236}">
                <a16:creationId xmlns:a16="http://schemas.microsoft.com/office/drawing/2014/main" id="{807AF3A3-613C-0B46-A73C-D4CAEB12C4CB}"/>
              </a:ext>
            </a:extLst>
          </p:cNvPr>
          <p:cNvSpPr>
            <a:spLocks noGrp="1"/>
          </p:cNvSpPr>
          <p:nvPr>
            <p:ph type="body" sz="quarter" idx="21" hasCustomPrompt="1"/>
          </p:nvPr>
        </p:nvSpPr>
        <p:spPr>
          <a:xfrm>
            <a:off x="3701236" y="5529373"/>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39" name="Text Placeholder 34">
            <a:extLst>
              <a:ext uri="{FF2B5EF4-FFF2-40B4-BE49-F238E27FC236}">
                <a16:creationId xmlns:a16="http://schemas.microsoft.com/office/drawing/2014/main" id="{32A99B18-BE81-9A48-AB74-2FA68D48BC31}"/>
              </a:ext>
            </a:extLst>
          </p:cNvPr>
          <p:cNvSpPr>
            <a:spLocks noGrp="1"/>
          </p:cNvSpPr>
          <p:nvPr>
            <p:ph type="body" sz="quarter" idx="22" hasCustomPrompt="1"/>
          </p:nvPr>
        </p:nvSpPr>
        <p:spPr>
          <a:xfrm>
            <a:off x="3701236" y="5845249"/>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0E2B96AF-5B48-C541-ABC9-0F9AE09D3D60}"/>
              </a:ext>
            </a:extLst>
          </p:cNvPr>
          <p:cNvSpPr>
            <a:spLocks noGrp="1"/>
          </p:cNvSpPr>
          <p:nvPr>
            <p:ph type="body" sz="quarter" idx="23" hasCustomPrompt="1"/>
          </p:nvPr>
        </p:nvSpPr>
        <p:spPr>
          <a:xfrm>
            <a:off x="6605318" y="5529373"/>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4204D678-1313-D140-965F-9A0573943C1A}"/>
              </a:ext>
            </a:extLst>
          </p:cNvPr>
          <p:cNvSpPr>
            <a:spLocks noGrp="1"/>
          </p:cNvSpPr>
          <p:nvPr>
            <p:ph type="body" sz="quarter" idx="24" hasCustomPrompt="1"/>
          </p:nvPr>
        </p:nvSpPr>
        <p:spPr>
          <a:xfrm>
            <a:off x="6605318" y="5845249"/>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16" name="Folded Corner 15">
            <a:extLst>
              <a:ext uri="{FF2B5EF4-FFF2-40B4-BE49-F238E27FC236}">
                <a16:creationId xmlns:a16="http://schemas.microsoft.com/office/drawing/2014/main" id="{A1EE1320-6906-0F41-A1E2-6E2071D592FF}"/>
              </a:ext>
              <a:ext uri="{C183D7F6-B498-43B3-948B-1728B52AA6E4}">
                <adec:decorative xmlns:adec="http://schemas.microsoft.com/office/drawing/2017/decorative" val="1"/>
              </a:ext>
            </a:extLst>
          </p:cNvPr>
          <p:cNvSpPr/>
          <p:nvPr userDrawn="1"/>
        </p:nvSpPr>
        <p:spPr>
          <a:xfrm>
            <a:off x="0" y="-1371600"/>
            <a:ext cx="4534103" cy="11430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This title is for topic panels with32 speakers.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 </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endPar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7276287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slide: 4 speakers">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77BBA68-9473-7140-AA46-1269EBBCA57A}"/>
              </a:ext>
            </a:extLst>
          </p:cNvPr>
          <p:cNvSpPr/>
          <p:nvPr userDrawn="1"/>
        </p:nvSpPr>
        <p:spPr>
          <a:xfrm>
            <a:off x="0" y="0"/>
            <a:ext cx="12192000" cy="318087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dirty="0"/>
          </a:p>
        </p:txBody>
      </p:sp>
      <p:pic>
        <p:nvPicPr>
          <p:cNvPr id="30" name="Picture 29">
            <a:extLst>
              <a:ext uri="{FF2B5EF4-FFF2-40B4-BE49-F238E27FC236}">
                <a16:creationId xmlns:a16="http://schemas.microsoft.com/office/drawing/2014/main" id="{E038C9CB-9C3E-AD4C-B636-540A529747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550" y="790662"/>
            <a:ext cx="1091168" cy="276138"/>
          </a:xfrm>
          <a:prstGeom prst="rect">
            <a:avLst/>
          </a:prstGeom>
        </p:spPr>
      </p:pic>
      <p:sp>
        <p:nvSpPr>
          <p:cNvPr id="20" name="Title 1">
            <a:extLst>
              <a:ext uri="{FF2B5EF4-FFF2-40B4-BE49-F238E27FC236}">
                <a16:creationId xmlns:a16="http://schemas.microsoft.com/office/drawing/2014/main" id="{BF171157-6363-FF43-B01A-6F57419AD3BA}"/>
              </a:ext>
            </a:extLst>
          </p:cNvPr>
          <p:cNvSpPr>
            <a:spLocks noGrp="1"/>
          </p:cNvSpPr>
          <p:nvPr>
            <p:ph type="title" hasCustomPrompt="1"/>
          </p:nvPr>
        </p:nvSpPr>
        <p:spPr>
          <a:xfrm>
            <a:off x="1105550" y="1552196"/>
            <a:ext cx="9636107" cy="596160"/>
          </a:xfrm>
        </p:spPr>
        <p:txBody>
          <a:bodyPr/>
          <a:lstStyle>
            <a:lvl1pPr>
              <a:defRPr lang="en-US" sz="3999" b="0" i="0" kern="1200" baseline="0">
                <a:solidFill>
                  <a:schemeClr val="bg2"/>
                </a:solidFill>
                <a:latin typeface="Community Light" panose="02000303040000020003" pitchFamily="2" charset="0"/>
                <a:ea typeface="+mn-ea"/>
                <a:cs typeface="+mn-cs"/>
              </a:defRPr>
            </a:lvl1pPr>
          </a:lstStyle>
          <a:p>
            <a:pPr lvl="0"/>
            <a:r>
              <a:rPr lang="en-US" dirty="0"/>
              <a:t>Enter presentation title here</a:t>
            </a:r>
          </a:p>
        </p:txBody>
      </p:sp>
      <p:sp>
        <p:nvSpPr>
          <p:cNvPr id="32" name="Text Placeholder 28">
            <a:extLst>
              <a:ext uri="{FF2B5EF4-FFF2-40B4-BE49-F238E27FC236}">
                <a16:creationId xmlns:a16="http://schemas.microsoft.com/office/drawing/2014/main" id="{F07CE224-6B28-7B44-9D4C-14E43B0443ED}"/>
              </a:ext>
            </a:extLst>
          </p:cNvPr>
          <p:cNvSpPr>
            <a:spLocks noGrp="1"/>
          </p:cNvSpPr>
          <p:nvPr>
            <p:ph type="body" sz="quarter" idx="18" hasCustomPrompt="1"/>
          </p:nvPr>
        </p:nvSpPr>
        <p:spPr>
          <a:xfrm>
            <a:off x="1105550" y="2215579"/>
            <a:ext cx="9636107" cy="464123"/>
          </a:xfrm>
        </p:spPr>
        <p:txBody>
          <a:bodyPr>
            <a:normAutofit/>
          </a:bodyPr>
          <a:lstStyle>
            <a:lvl1pPr marL="0" indent="0">
              <a:buFontTx/>
              <a:buNone/>
              <a:defRPr sz="2699" b="0" i="0">
                <a:solidFill>
                  <a:schemeClr val="bg2"/>
                </a:solidFill>
                <a:latin typeface="Community Light" panose="02000303040000020003" pitchFamily="2" charset="0"/>
              </a:defRPr>
            </a:lvl1pPr>
            <a:lvl2pPr marL="457109" indent="0">
              <a:buNone/>
              <a:defRPr/>
            </a:lvl2pPr>
          </a:lstStyle>
          <a:p>
            <a:pPr lvl="0"/>
            <a:r>
              <a:rPr lang="en-US" dirty="0"/>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1012011" y="3677123"/>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600">
                <a:solidFill>
                  <a:schemeClr val="accent6"/>
                </a:solidFill>
              </a:defRPr>
            </a:lvl1pPr>
          </a:lstStyle>
          <a:p>
            <a:r>
              <a:rPr lang="en-US" dirty="0"/>
              <a:t>Drag and drop image here</a:t>
            </a:r>
          </a:p>
        </p:txBody>
      </p:sp>
      <p:sp>
        <p:nvSpPr>
          <p:cNvPr id="22" name="Picture Placeholder 18">
            <a:extLst>
              <a:ext uri="{FF2B5EF4-FFF2-40B4-BE49-F238E27FC236}">
                <a16:creationId xmlns:a16="http://schemas.microsoft.com/office/drawing/2014/main" id="{20A6E35E-E240-8F43-87D0-EC13E9B01697}"/>
              </a:ext>
              <a:ext uri="{C183D7F6-B498-43B3-948B-1728B52AA6E4}">
                <adec:decorative xmlns:adec="http://schemas.microsoft.com/office/drawing/2017/decorative" val="1"/>
              </a:ext>
            </a:extLst>
          </p:cNvPr>
          <p:cNvSpPr>
            <a:spLocks noGrp="1"/>
          </p:cNvSpPr>
          <p:nvPr>
            <p:ph type="pic" sz="quarter" idx="12" hasCustomPrompt="1"/>
          </p:nvPr>
        </p:nvSpPr>
        <p:spPr>
          <a:xfrm>
            <a:off x="3888672" y="3677123"/>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600">
                <a:solidFill>
                  <a:schemeClr val="accent6"/>
                </a:solidFill>
              </a:defRPr>
            </a:lvl1pPr>
          </a:lstStyle>
          <a:p>
            <a:r>
              <a:rPr lang="en-US" dirty="0"/>
              <a:t>Drag and drop image here</a:t>
            </a:r>
          </a:p>
        </p:txBody>
      </p:sp>
      <p:sp>
        <p:nvSpPr>
          <p:cNvPr id="25" name="Picture Placeholder 18">
            <a:extLst>
              <a:ext uri="{FF2B5EF4-FFF2-40B4-BE49-F238E27FC236}">
                <a16:creationId xmlns:a16="http://schemas.microsoft.com/office/drawing/2014/main" id="{5C1CEB3C-3E83-184B-97B3-1B97081126BC}"/>
              </a:ext>
              <a:ext uri="{C183D7F6-B498-43B3-948B-1728B52AA6E4}">
                <adec:decorative xmlns:adec="http://schemas.microsoft.com/office/drawing/2017/decorative" val="1"/>
              </a:ext>
            </a:extLst>
          </p:cNvPr>
          <p:cNvSpPr>
            <a:spLocks noGrp="1"/>
          </p:cNvSpPr>
          <p:nvPr>
            <p:ph type="pic" sz="quarter" idx="14" hasCustomPrompt="1"/>
          </p:nvPr>
        </p:nvSpPr>
        <p:spPr>
          <a:xfrm>
            <a:off x="6830807" y="3677123"/>
            <a:ext cx="1628471" cy="1628683"/>
          </a:xfrm>
          <a:prstGeom prst="ellipse">
            <a:avLst/>
          </a:prstGeom>
          <a:pattFill prst="wdUpDiag">
            <a:fgClr>
              <a:srgbClr val="FADFD9"/>
            </a:fgClr>
            <a:bgClr>
              <a:schemeClr val="bg1"/>
            </a:bgClr>
          </a:pattFill>
        </p:spPr>
        <p:txBody>
          <a:bodyPr anchor="ctr">
            <a:normAutofit/>
          </a:bodyPr>
          <a:lstStyle>
            <a:lvl1pPr marL="0" marR="0" indent="0" algn="ctr" defTabSz="914217" rtl="0" eaLnBrk="1" fontAlgn="auto" latinLnBrk="0" hangingPunct="1">
              <a:lnSpc>
                <a:spcPct val="90000"/>
              </a:lnSpc>
              <a:spcBef>
                <a:spcPts val="1000"/>
              </a:spcBef>
              <a:spcAft>
                <a:spcPts val="0"/>
              </a:spcAft>
              <a:buClrTx/>
              <a:buSzTx/>
              <a:buFontTx/>
              <a:buNone/>
              <a:tabLst/>
              <a:defRPr sz="1600">
                <a:solidFill>
                  <a:schemeClr val="accent6"/>
                </a:solidFill>
              </a:defRPr>
            </a:lvl1pPr>
          </a:lstStyle>
          <a:p>
            <a:r>
              <a:rPr lang="en-US" dirty="0"/>
              <a:t>Drag and drop image here</a:t>
            </a:r>
          </a:p>
        </p:txBody>
      </p:sp>
      <p:sp>
        <p:nvSpPr>
          <p:cNvPr id="27" name="Picture Placeholder 18">
            <a:extLst>
              <a:ext uri="{FF2B5EF4-FFF2-40B4-BE49-F238E27FC236}">
                <a16:creationId xmlns:a16="http://schemas.microsoft.com/office/drawing/2014/main" id="{A5960CF8-68A7-1A47-80D4-9C4D054534D6}"/>
              </a:ext>
              <a:ext uri="{C183D7F6-B498-43B3-948B-1728B52AA6E4}">
                <adec:decorative xmlns:adec="http://schemas.microsoft.com/office/drawing/2017/decorative" val="1"/>
              </a:ext>
            </a:extLst>
          </p:cNvPr>
          <p:cNvSpPr>
            <a:spLocks noGrp="1"/>
          </p:cNvSpPr>
          <p:nvPr>
            <p:ph type="pic" sz="quarter" idx="15" hasCustomPrompt="1"/>
          </p:nvPr>
        </p:nvSpPr>
        <p:spPr>
          <a:xfrm>
            <a:off x="9745521" y="3677123"/>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600">
                <a:solidFill>
                  <a:schemeClr val="accent6"/>
                </a:solidFill>
              </a:defRPr>
            </a:lvl1pPr>
          </a:lstStyle>
          <a:p>
            <a:r>
              <a:rPr lang="en-US" dirty="0"/>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786522" y="5529376"/>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786522" y="5845251"/>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38" name="Text Placeholder 34">
            <a:extLst>
              <a:ext uri="{FF2B5EF4-FFF2-40B4-BE49-F238E27FC236}">
                <a16:creationId xmlns:a16="http://schemas.microsoft.com/office/drawing/2014/main" id="{807AF3A3-613C-0B46-A73C-D4CAEB12C4CB}"/>
              </a:ext>
            </a:extLst>
          </p:cNvPr>
          <p:cNvSpPr>
            <a:spLocks noGrp="1"/>
          </p:cNvSpPr>
          <p:nvPr>
            <p:ph type="body" sz="quarter" idx="21" hasCustomPrompt="1"/>
          </p:nvPr>
        </p:nvSpPr>
        <p:spPr>
          <a:xfrm>
            <a:off x="3701236" y="5529376"/>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39" name="Text Placeholder 34">
            <a:extLst>
              <a:ext uri="{FF2B5EF4-FFF2-40B4-BE49-F238E27FC236}">
                <a16:creationId xmlns:a16="http://schemas.microsoft.com/office/drawing/2014/main" id="{32A99B18-BE81-9A48-AB74-2FA68D48BC31}"/>
              </a:ext>
            </a:extLst>
          </p:cNvPr>
          <p:cNvSpPr>
            <a:spLocks noGrp="1"/>
          </p:cNvSpPr>
          <p:nvPr>
            <p:ph type="body" sz="quarter" idx="22" hasCustomPrompt="1"/>
          </p:nvPr>
        </p:nvSpPr>
        <p:spPr>
          <a:xfrm>
            <a:off x="3701236" y="5845251"/>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0E2B96AF-5B48-C541-ABC9-0F9AE09D3D60}"/>
              </a:ext>
            </a:extLst>
          </p:cNvPr>
          <p:cNvSpPr>
            <a:spLocks noGrp="1"/>
          </p:cNvSpPr>
          <p:nvPr>
            <p:ph type="body" sz="quarter" idx="23" hasCustomPrompt="1"/>
          </p:nvPr>
        </p:nvSpPr>
        <p:spPr>
          <a:xfrm>
            <a:off x="6605318" y="5529376"/>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4204D678-1313-D140-965F-9A0573943C1A}"/>
              </a:ext>
            </a:extLst>
          </p:cNvPr>
          <p:cNvSpPr>
            <a:spLocks noGrp="1"/>
          </p:cNvSpPr>
          <p:nvPr>
            <p:ph type="body" sz="quarter" idx="24" hasCustomPrompt="1"/>
          </p:nvPr>
        </p:nvSpPr>
        <p:spPr>
          <a:xfrm>
            <a:off x="6605318" y="5845251"/>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42" name="Text Placeholder 34">
            <a:extLst>
              <a:ext uri="{FF2B5EF4-FFF2-40B4-BE49-F238E27FC236}">
                <a16:creationId xmlns:a16="http://schemas.microsoft.com/office/drawing/2014/main" id="{EB65A1DF-08ED-D346-BC56-E1B62FE08929}"/>
              </a:ext>
            </a:extLst>
          </p:cNvPr>
          <p:cNvSpPr>
            <a:spLocks noGrp="1"/>
          </p:cNvSpPr>
          <p:nvPr>
            <p:ph type="body" sz="quarter" idx="25" hasCustomPrompt="1"/>
          </p:nvPr>
        </p:nvSpPr>
        <p:spPr>
          <a:xfrm>
            <a:off x="9520032" y="5529376"/>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43" name="Text Placeholder 34">
            <a:extLst>
              <a:ext uri="{FF2B5EF4-FFF2-40B4-BE49-F238E27FC236}">
                <a16:creationId xmlns:a16="http://schemas.microsoft.com/office/drawing/2014/main" id="{21413E0E-2BEC-CE49-AB43-1E5800A34600}"/>
              </a:ext>
            </a:extLst>
          </p:cNvPr>
          <p:cNvSpPr>
            <a:spLocks noGrp="1"/>
          </p:cNvSpPr>
          <p:nvPr>
            <p:ph type="body" sz="quarter" idx="26" hasCustomPrompt="1"/>
          </p:nvPr>
        </p:nvSpPr>
        <p:spPr>
          <a:xfrm>
            <a:off x="9520032" y="5845251"/>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23" name="Folded Corner 22">
            <a:extLst>
              <a:ext uri="{FF2B5EF4-FFF2-40B4-BE49-F238E27FC236}">
                <a16:creationId xmlns:a16="http://schemas.microsoft.com/office/drawing/2014/main" id="{8A2EC4D1-AF2D-7141-B6C9-007AB0F261A6}"/>
              </a:ext>
              <a:ext uri="{C183D7F6-B498-43B3-948B-1728B52AA6E4}">
                <adec:decorative xmlns:adec="http://schemas.microsoft.com/office/drawing/2017/decorative" val="1"/>
              </a:ext>
            </a:extLst>
          </p:cNvPr>
          <p:cNvSpPr/>
          <p:nvPr userDrawn="1"/>
        </p:nvSpPr>
        <p:spPr>
          <a:xfrm>
            <a:off x="0" y="-1371600"/>
            <a:ext cx="4534103" cy="11430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This title is for topic panels with 4 speakers.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 </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endPar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8382069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slide: 5 speakers">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77BBA68-9473-7140-AA46-1269EBBCA57A}"/>
              </a:ext>
            </a:extLst>
          </p:cNvPr>
          <p:cNvSpPr/>
          <p:nvPr userDrawn="1"/>
        </p:nvSpPr>
        <p:spPr>
          <a:xfrm>
            <a:off x="0" y="0"/>
            <a:ext cx="12192000" cy="318087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dirty="0"/>
          </a:p>
        </p:txBody>
      </p:sp>
      <p:pic>
        <p:nvPicPr>
          <p:cNvPr id="30" name="Picture 29">
            <a:extLst>
              <a:ext uri="{FF2B5EF4-FFF2-40B4-BE49-F238E27FC236}">
                <a16:creationId xmlns:a16="http://schemas.microsoft.com/office/drawing/2014/main" id="{E038C9CB-9C3E-AD4C-B636-540A529747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5550" y="790662"/>
            <a:ext cx="1091168" cy="276138"/>
          </a:xfrm>
          <a:prstGeom prst="rect">
            <a:avLst/>
          </a:prstGeom>
        </p:spPr>
      </p:pic>
      <p:sp>
        <p:nvSpPr>
          <p:cNvPr id="20" name="Title 1">
            <a:extLst>
              <a:ext uri="{FF2B5EF4-FFF2-40B4-BE49-F238E27FC236}">
                <a16:creationId xmlns:a16="http://schemas.microsoft.com/office/drawing/2014/main" id="{BF171157-6363-FF43-B01A-6F57419AD3BA}"/>
              </a:ext>
            </a:extLst>
          </p:cNvPr>
          <p:cNvSpPr>
            <a:spLocks noGrp="1"/>
          </p:cNvSpPr>
          <p:nvPr>
            <p:ph type="title" hasCustomPrompt="1"/>
          </p:nvPr>
        </p:nvSpPr>
        <p:spPr>
          <a:xfrm>
            <a:off x="1105550" y="1552196"/>
            <a:ext cx="9636107" cy="596160"/>
          </a:xfrm>
        </p:spPr>
        <p:txBody>
          <a:bodyPr/>
          <a:lstStyle>
            <a:lvl1pPr>
              <a:defRPr lang="en-US" sz="3999" b="0" i="0" kern="1200" baseline="0">
                <a:solidFill>
                  <a:schemeClr val="bg2"/>
                </a:solidFill>
                <a:latin typeface="Community Light" panose="02000303040000020003" pitchFamily="2" charset="0"/>
                <a:ea typeface="+mn-ea"/>
                <a:cs typeface="+mn-cs"/>
              </a:defRPr>
            </a:lvl1pPr>
          </a:lstStyle>
          <a:p>
            <a:pPr lvl="0"/>
            <a:r>
              <a:rPr lang="en-US" dirty="0"/>
              <a:t>Enter presentation title here</a:t>
            </a:r>
          </a:p>
        </p:txBody>
      </p:sp>
      <p:sp>
        <p:nvSpPr>
          <p:cNvPr id="32" name="Text Placeholder 28">
            <a:extLst>
              <a:ext uri="{FF2B5EF4-FFF2-40B4-BE49-F238E27FC236}">
                <a16:creationId xmlns:a16="http://schemas.microsoft.com/office/drawing/2014/main" id="{F07CE224-6B28-7B44-9D4C-14E43B0443ED}"/>
              </a:ext>
            </a:extLst>
          </p:cNvPr>
          <p:cNvSpPr>
            <a:spLocks noGrp="1"/>
          </p:cNvSpPr>
          <p:nvPr>
            <p:ph type="body" sz="quarter" idx="18" hasCustomPrompt="1"/>
          </p:nvPr>
        </p:nvSpPr>
        <p:spPr>
          <a:xfrm>
            <a:off x="1105550" y="2215579"/>
            <a:ext cx="9636107" cy="464123"/>
          </a:xfrm>
        </p:spPr>
        <p:txBody>
          <a:bodyPr>
            <a:normAutofit/>
          </a:bodyPr>
          <a:lstStyle>
            <a:lvl1pPr marL="0" indent="0">
              <a:buFontTx/>
              <a:buNone/>
              <a:defRPr sz="2699" b="0" i="0">
                <a:solidFill>
                  <a:schemeClr val="bg2"/>
                </a:solidFill>
                <a:latin typeface="Community Light" panose="02000303040000020003" pitchFamily="2" charset="0"/>
              </a:defRPr>
            </a:lvl1pPr>
            <a:lvl2pPr marL="457109" indent="0">
              <a:buNone/>
              <a:defRPr/>
            </a:lvl2pPr>
          </a:lstStyle>
          <a:p>
            <a:pPr lvl="0"/>
            <a:r>
              <a:rPr lang="en-US" dirty="0"/>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1012011" y="3677123"/>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600">
                <a:solidFill>
                  <a:schemeClr val="accent6"/>
                </a:solidFill>
              </a:defRPr>
            </a:lvl1pPr>
          </a:lstStyle>
          <a:p>
            <a:r>
              <a:rPr lang="en-US" dirty="0"/>
              <a:t>Drag and drop image here</a:t>
            </a:r>
          </a:p>
        </p:txBody>
      </p:sp>
      <p:sp>
        <p:nvSpPr>
          <p:cNvPr id="22" name="Picture Placeholder 18">
            <a:extLst>
              <a:ext uri="{FF2B5EF4-FFF2-40B4-BE49-F238E27FC236}">
                <a16:creationId xmlns:a16="http://schemas.microsoft.com/office/drawing/2014/main" id="{20A6E35E-E240-8F43-87D0-EC13E9B01697}"/>
              </a:ext>
              <a:ext uri="{C183D7F6-B498-43B3-948B-1728B52AA6E4}">
                <adec:decorative xmlns:adec="http://schemas.microsoft.com/office/drawing/2017/decorative" val="1"/>
              </a:ext>
            </a:extLst>
          </p:cNvPr>
          <p:cNvSpPr>
            <a:spLocks noGrp="1"/>
          </p:cNvSpPr>
          <p:nvPr>
            <p:ph type="pic" sz="quarter" idx="12" hasCustomPrompt="1"/>
          </p:nvPr>
        </p:nvSpPr>
        <p:spPr>
          <a:xfrm>
            <a:off x="3119340" y="3677123"/>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600">
                <a:solidFill>
                  <a:schemeClr val="accent6"/>
                </a:solidFill>
              </a:defRPr>
            </a:lvl1pPr>
          </a:lstStyle>
          <a:p>
            <a:r>
              <a:rPr lang="en-US" dirty="0"/>
              <a:t>Drag and drop image here</a:t>
            </a:r>
          </a:p>
        </p:txBody>
      </p:sp>
      <p:sp>
        <p:nvSpPr>
          <p:cNvPr id="25" name="Picture Placeholder 18">
            <a:extLst>
              <a:ext uri="{FF2B5EF4-FFF2-40B4-BE49-F238E27FC236}">
                <a16:creationId xmlns:a16="http://schemas.microsoft.com/office/drawing/2014/main" id="{5C1CEB3C-3E83-184B-97B3-1B97081126BC}"/>
              </a:ext>
              <a:ext uri="{C183D7F6-B498-43B3-948B-1728B52AA6E4}">
                <adec:decorative xmlns:adec="http://schemas.microsoft.com/office/drawing/2017/decorative" val="1"/>
              </a:ext>
            </a:extLst>
          </p:cNvPr>
          <p:cNvSpPr>
            <a:spLocks noGrp="1"/>
          </p:cNvSpPr>
          <p:nvPr>
            <p:ph type="pic" sz="quarter" idx="14" hasCustomPrompt="1"/>
          </p:nvPr>
        </p:nvSpPr>
        <p:spPr>
          <a:xfrm>
            <a:off x="5283511" y="3677123"/>
            <a:ext cx="1628471" cy="1628683"/>
          </a:xfrm>
          <a:prstGeom prst="ellipse">
            <a:avLst/>
          </a:prstGeom>
          <a:pattFill prst="wdUpDiag">
            <a:fgClr>
              <a:srgbClr val="FADFD9"/>
            </a:fgClr>
            <a:bgClr>
              <a:schemeClr val="bg1"/>
            </a:bgClr>
          </a:pattFill>
        </p:spPr>
        <p:txBody>
          <a:bodyPr anchor="ctr">
            <a:normAutofit/>
          </a:bodyPr>
          <a:lstStyle>
            <a:lvl1pPr marL="0" marR="0" indent="0" algn="ctr" defTabSz="914217" rtl="0" eaLnBrk="1" fontAlgn="auto" latinLnBrk="0" hangingPunct="1">
              <a:lnSpc>
                <a:spcPct val="90000"/>
              </a:lnSpc>
              <a:spcBef>
                <a:spcPts val="1000"/>
              </a:spcBef>
              <a:spcAft>
                <a:spcPts val="0"/>
              </a:spcAft>
              <a:buClrTx/>
              <a:buSzTx/>
              <a:buFontTx/>
              <a:buNone/>
              <a:tabLst/>
              <a:defRPr sz="1600">
                <a:solidFill>
                  <a:schemeClr val="accent6"/>
                </a:solidFill>
              </a:defRPr>
            </a:lvl1pPr>
          </a:lstStyle>
          <a:p>
            <a:r>
              <a:rPr lang="en-US" dirty="0"/>
              <a:t>Drag and drop image here</a:t>
            </a:r>
          </a:p>
        </p:txBody>
      </p:sp>
      <p:sp>
        <p:nvSpPr>
          <p:cNvPr id="27" name="Picture Placeholder 18">
            <a:extLst>
              <a:ext uri="{FF2B5EF4-FFF2-40B4-BE49-F238E27FC236}">
                <a16:creationId xmlns:a16="http://schemas.microsoft.com/office/drawing/2014/main" id="{A5960CF8-68A7-1A47-80D4-9C4D054534D6}"/>
              </a:ext>
              <a:ext uri="{C183D7F6-B498-43B3-948B-1728B52AA6E4}">
                <adec:decorative xmlns:adec="http://schemas.microsoft.com/office/drawing/2017/decorative" val="1"/>
              </a:ext>
            </a:extLst>
          </p:cNvPr>
          <p:cNvSpPr>
            <a:spLocks noGrp="1"/>
          </p:cNvSpPr>
          <p:nvPr>
            <p:ph type="pic" sz="quarter" idx="15" hasCustomPrompt="1"/>
          </p:nvPr>
        </p:nvSpPr>
        <p:spPr>
          <a:xfrm>
            <a:off x="9544826" y="3677123"/>
            <a:ext cx="1628471" cy="1628683"/>
          </a:xfrm>
          <a:prstGeom prst="ellipse">
            <a:avLst/>
          </a:prstGeom>
          <a:pattFill prst="wdUpDiag">
            <a:fgClr>
              <a:srgbClr val="FADFD9"/>
            </a:fgClr>
            <a:bgClr>
              <a:schemeClr val="bg1"/>
            </a:bgClr>
          </a:pattFill>
        </p:spPr>
        <p:txBody>
          <a:bodyPr anchor="ctr">
            <a:normAutofit/>
          </a:bodyPr>
          <a:lstStyle>
            <a:lvl1pPr marL="0" indent="0" algn="ctr">
              <a:buFontTx/>
              <a:buNone/>
              <a:defRPr sz="1600">
                <a:solidFill>
                  <a:schemeClr val="accent6"/>
                </a:solidFill>
              </a:defRPr>
            </a:lvl1pPr>
          </a:lstStyle>
          <a:p>
            <a:r>
              <a:rPr lang="en-US" dirty="0"/>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786522" y="5529376"/>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786522" y="5845251"/>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38" name="Text Placeholder 34">
            <a:extLst>
              <a:ext uri="{FF2B5EF4-FFF2-40B4-BE49-F238E27FC236}">
                <a16:creationId xmlns:a16="http://schemas.microsoft.com/office/drawing/2014/main" id="{807AF3A3-613C-0B46-A73C-D4CAEB12C4CB}"/>
              </a:ext>
            </a:extLst>
          </p:cNvPr>
          <p:cNvSpPr>
            <a:spLocks noGrp="1"/>
          </p:cNvSpPr>
          <p:nvPr>
            <p:ph type="body" sz="quarter" idx="21" hasCustomPrompt="1"/>
          </p:nvPr>
        </p:nvSpPr>
        <p:spPr>
          <a:xfrm>
            <a:off x="2931904" y="5529376"/>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39" name="Text Placeholder 34">
            <a:extLst>
              <a:ext uri="{FF2B5EF4-FFF2-40B4-BE49-F238E27FC236}">
                <a16:creationId xmlns:a16="http://schemas.microsoft.com/office/drawing/2014/main" id="{32A99B18-BE81-9A48-AB74-2FA68D48BC31}"/>
              </a:ext>
            </a:extLst>
          </p:cNvPr>
          <p:cNvSpPr>
            <a:spLocks noGrp="1"/>
          </p:cNvSpPr>
          <p:nvPr>
            <p:ph type="body" sz="quarter" idx="22" hasCustomPrompt="1"/>
          </p:nvPr>
        </p:nvSpPr>
        <p:spPr>
          <a:xfrm>
            <a:off x="2931904" y="5845251"/>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0E2B96AF-5B48-C541-ABC9-0F9AE09D3D60}"/>
              </a:ext>
            </a:extLst>
          </p:cNvPr>
          <p:cNvSpPr>
            <a:spLocks noGrp="1"/>
          </p:cNvSpPr>
          <p:nvPr>
            <p:ph type="body" sz="quarter" idx="23" hasCustomPrompt="1"/>
          </p:nvPr>
        </p:nvSpPr>
        <p:spPr>
          <a:xfrm>
            <a:off x="5058022" y="5529376"/>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4204D678-1313-D140-965F-9A0573943C1A}"/>
              </a:ext>
            </a:extLst>
          </p:cNvPr>
          <p:cNvSpPr>
            <a:spLocks noGrp="1"/>
          </p:cNvSpPr>
          <p:nvPr>
            <p:ph type="body" sz="quarter" idx="24" hasCustomPrompt="1"/>
          </p:nvPr>
        </p:nvSpPr>
        <p:spPr>
          <a:xfrm>
            <a:off x="5058022" y="5845251"/>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42" name="Text Placeholder 34">
            <a:extLst>
              <a:ext uri="{FF2B5EF4-FFF2-40B4-BE49-F238E27FC236}">
                <a16:creationId xmlns:a16="http://schemas.microsoft.com/office/drawing/2014/main" id="{EB65A1DF-08ED-D346-BC56-E1B62FE08929}"/>
              </a:ext>
            </a:extLst>
          </p:cNvPr>
          <p:cNvSpPr>
            <a:spLocks noGrp="1"/>
          </p:cNvSpPr>
          <p:nvPr>
            <p:ph type="body" sz="quarter" idx="25" hasCustomPrompt="1"/>
          </p:nvPr>
        </p:nvSpPr>
        <p:spPr>
          <a:xfrm>
            <a:off x="9319337" y="5529376"/>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43" name="Text Placeholder 34">
            <a:extLst>
              <a:ext uri="{FF2B5EF4-FFF2-40B4-BE49-F238E27FC236}">
                <a16:creationId xmlns:a16="http://schemas.microsoft.com/office/drawing/2014/main" id="{21413E0E-2BEC-CE49-AB43-1E5800A34600}"/>
              </a:ext>
            </a:extLst>
          </p:cNvPr>
          <p:cNvSpPr>
            <a:spLocks noGrp="1"/>
          </p:cNvSpPr>
          <p:nvPr>
            <p:ph type="body" sz="quarter" idx="26" hasCustomPrompt="1"/>
          </p:nvPr>
        </p:nvSpPr>
        <p:spPr>
          <a:xfrm>
            <a:off x="9319337" y="5845251"/>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
        <p:nvSpPr>
          <p:cNvPr id="23" name="Folded Corner 22">
            <a:extLst>
              <a:ext uri="{FF2B5EF4-FFF2-40B4-BE49-F238E27FC236}">
                <a16:creationId xmlns:a16="http://schemas.microsoft.com/office/drawing/2014/main" id="{8A2EC4D1-AF2D-7141-B6C9-007AB0F261A6}"/>
              </a:ext>
              <a:ext uri="{C183D7F6-B498-43B3-948B-1728B52AA6E4}">
                <adec:decorative xmlns:adec="http://schemas.microsoft.com/office/drawing/2017/decorative" val="1"/>
              </a:ext>
            </a:extLst>
          </p:cNvPr>
          <p:cNvSpPr/>
          <p:nvPr userDrawn="1"/>
        </p:nvSpPr>
        <p:spPr>
          <a:xfrm>
            <a:off x="0" y="-1371600"/>
            <a:ext cx="4534103" cy="11430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 This title is for topic panels with 4 speakers.</a:t>
            </a:r>
          </a:p>
          <a:p>
            <a:pPr marL="0" marR="0" lvl="0" indent="0" algn="l" defTabSz="91426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Tip: </a:t>
            </a:r>
            <a:r>
              <a:rPr kumimoji="0" lang="en-US" sz="1200" b="0"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endParaRPr kumimoji="0" lang="en-US" sz="1200" b="1" i="0" u="none" strike="noStrike" kern="1200" cap="none" spc="0" normalizeH="0" baseline="0" noProof="0" dirty="0">
              <a:ln>
                <a:noFill/>
              </a:ln>
              <a:solidFill>
                <a:srgbClr val="000000"/>
              </a:solidFill>
              <a:effectLst/>
              <a:uLnTx/>
              <a:uFillTx/>
              <a:latin typeface="Source Sans Pro" charset="0"/>
              <a:ea typeface="Source Sans Pro" charset="0"/>
              <a:cs typeface="Arial" panose="020B0604020202020204" pitchFamily="34" charset="0"/>
            </a:endParaRPr>
          </a:p>
        </p:txBody>
      </p:sp>
      <p:sp>
        <p:nvSpPr>
          <p:cNvPr id="21" name="Picture Placeholder 18">
            <a:extLst>
              <a:ext uri="{FF2B5EF4-FFF2-40B4-BE49-F238E27FC236}">
                <a16:creationId xmlns:a16="http://schemas.microsoft.com/office/drawing/2014/main" id="{D5A86420-94A3-B045-99D1-0730B9D8847E}"/>
              </a:ext>
              <a:ext uri="{C183D7F6-B498-43B3-948B-1728B52AA6E4}">
                <adec:decorative xmlns:adec="http://schemas.microsoft.com/office/drawing/2017/decorative" val="1"/>
              </a:ext>
            </a:extLst>
          </p:cNvPr>
          <p:cNvSpPr>
            <a:spLocks noGrp="1"/>
          </p:cNvSpPr>
          <p:nvPr>
            <p:ph type="pic" sz="quarter" idx="27" hasCustomPrompt="1"/>
          </p:nvPr>
        </p:nvSpPr>
        <p:spPr>
          <a:xfrm>
            <a:off x="7413117" y="3677123"/>
            <a:ext cx="1628471" cy="1628683"/>
          </a:xfrm>
          <a:prstGeom prst="ellipse">
            <a:avLst/>
          </a:prstGeom>
          <a:pattFill prst="wdUpDiag">
            <a:fgClr>
              <a:srgbClr val="FADFD9"/>
            </a:fgClr>
            <a:bgClr>
              <a:schemeClr val="bg1"/>
            </a:bgClr>
          </a:pattFill>
        </p:spPr>
        <p:txBody>
          <a:bodyPr anchor="ctr">
            <a:normAutofit/>
          </a:bodyPr>
          <a:lstStyle>
            <a:lvl1pPr marL="0" marR="0" indent="0" algn="ctr" defTabSz="914217" rtl="0" eaLnBrk="1" fontAlgn="auto" latinLnBrk="0" hangingPunct="1">
              <a:lnSpc>
                <a:spcPct val="90000"/>
              </a:lnSpc>
              <a:spcBef>
                <a:spcPts val="1000"/>
              </a:spcBef>
              <a:spcAft>
                <a:spcPts val="0"/>
              </a:spcAft>
              <a:buClrTx/>
              <a:buSzTx/>
              <a:buFontTx/>
              <a:buNone/>
              <a:tabLst/>
              <a:defRPr sz="1600">
                <a:solidFill>
                  <a:schemeClr val="accent6"/>
                </a:solidFill>
              </a:defRPr>
            </a:lvl1pPr>
          </a:lstStyle>
          <a:p>
            <a:r>
              <a:rPr lang="en-US" dirty="0"/>
              <a:t>Drag and drop image here</a:t>
            </a:r>
          </a:p>
        </p:txBody>
      </p:sp>
      <p:sp>
        <p:nvSpPr>
          <p:cNvPr id="24" name="Text Placeholder 34">
            <a:extLst>
              <a:ext uri="{FF2B5EF4-FFF2-40B4-BE49-F238E27FC236}">
                <a16:creationId xmlns:a16="http://schemas.microsoft.com/office/drawing/2014/main" id="{0E186A93-0416-F447-845E-22010A498E3E}"/>
              </a:ext>
            </a:extLst>
          </p:cNvPr>
          <p:cNvSpPr>
            <a:spLocks noGrp="1"/>
          </p:cNvSpPr>
          <p:nvPr>
            <p:ph type="body" sz="quarter" idx="28" hasCustomPrompt="1"/>
          </p:nvPr>
        </p:nvSpPr>
        <p:spPr>
          <a:xfrm>
            <a:off x="7187628" y="5529376"/>
            <a:ext cx="2079450" cy="252081"/>
          </a:xfrm>
        </p:spPr>
        <p:txBody>
          <a:bodyPr>
            <a:noAutofit/>
          </a:bodyPr>
          <a:lstStyle>
            <a:lvl1pPr marL="0" indent="0" algn="ctr">
              <a:buFontTx/>
              <a:buNone/>
              <a:defRPr sz="1800" b="0" i="0">
                <a:solidFill>
                  <a:schemeClr val="accent2"/>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Speaker name</a:t>
            </a:r>
          </a:p>
        </p:txBody>
      </p:sp>
      <p:sp>
        <p:nvSpPr>
          <p:cNvPr id="26" name="Text Placeholder 34">
            <a:extLst>
              <a:ext uri="{FF2B5EF4-FFF2-40B4-BE49-F238E27FC236}">
                <a16:creationId xmlns:a16="http://schemas.microsoft.com/office/drawing/2014/main" id="{5FBEB8CF-4B41-504E-B54F-F8F7F09A74C7}"/>
              </a:ext>
            </a:extLst>
          </p:cNvPr>
          <p:cNvSpPr>
            <a:spLocks noGrp="1"/>
          </p:cNvSpPr>
          <p:nvPr>
            <p:ph type="body" sz="quarter" idx="29" hasCustomPrompt="1"/>
          </p:nvPr>
        </p:nvSpPr>
        <p:spPr>
          <a:xfrm>
            <a:off x="7187628" y="5845251"/>
            <a:ext cx="2079450" cy="252081"/>
          </a:xfrm>
        </p:spPr>
        <p:txBody>
          <a:bodyPr>
            <a:noAutofit/>
          </a:bodyPr>
          <a:lstStyle>
            <a:lvl1pPr marL="0" indent="0" algn="ctr">
              <a:buFontTx/>
              <a:buNone/>
              <a:defRPr sz="1600" b="0" i="0">
                <a:solidFill>
                  <a:schemeClr val="accent6"/>
                </a:solidFill>
                <a:latin typeface="Community Light" panose="02000303040000020003" pitchFamily="2" charset="0"/>
              </a:defRPr>
            </a:lvl1pPr>
            <a:lvl2pPr marL="457109" indent="0">
              <a:buFontTx/>
              <a:buNone/>
              <a:defRPr sz="1000">
                <a:solidFill>
                  <a:schemeClr val="accent2"/>
                </a:solidFill>
              </a:defRPr>
            </a:lvl2pPr>
            <a:lvl3pPr marL="914217" indent="0">
              <a:buFontTx/>
              <a:buNone/>
              <a:defRPr sz="800">
                <a:solidFill>
                  <a:schemeClr val="accent2"/>
                </a:solidFill>
              </a:defRPr>
            </a:lvl3pPr>
            <a:lvl4pPr marL="1371326" indent="0">
              <a:buFontTx/>
              <a:buNone/>
              <a:defRPr sz="700">
                <a:solidFill>
                  <a:schemeClr val="accent2"/>
                </a:solidFill>
              </a:defRPr>
            </a:lvl4pPr>
            <a:lvl5pPr marL="1828434" indent="0">
              <a:buFontTx/>
              <a:buNone/>
              <a:defRPr sz="700">
                <a:solidFill>
                  <a:schemeClr val="accent2"/>
                </a:solidFill>
              </a:defRPr>
            </a:lvl5pPr>
          </a:lstStyle>
          <a:p>
            <a:pPr lvl="0"/>
            <a:r>
              <a:rPr lang="en-US"/>
              <a:t>Title</a:t>
            </a:r>
          </a:p>
        </p:txBody>
      </p:sp>
    </p:spTree>
    <p:extLst>
      <p:ext uri="{BB962C8B-B14F-4D97-AF65-F5344CB8AC3E}">
        <p14:creationId xmlns:p14="http://schemas.microsoft.com/office/powerpoint/2010/main" val="125561251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ig idea full bleed imag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CDED-B67A-F849-AE82-EFEA6850910E}"/>
              </a:ext>
            </a:extLst>
          </p:cNvPr>
          <p:cNvSpPr>
            <a:spLocks noGrp="1"/>
          </p:cNvSpPr>
          <p:nvPr>
            <p:ph type="title" hasCustomPrompt="1"/>
          </p:nvPr>
        </p:nvSpPr>
        <p:spPr>
          <a:xfrm>
            <a:off x="3287852" y="2207079"/>
            <a:ext cx="5616297" cy="2443843"/>
          </a:xfrm>
          <a:noFill/>
        </p:spPr>
        <p:txBody>
          <a:bodyPr vert="horz" lIns="0" tIns="45720" rIns="0" bIns="45720" numCol="1" rtlCol="0" anchor="ctr" anchorCtr="0">
            <a:noAutofit/>
          </a:bodyPr>
          <a:lstStyle>
            <a:lvl1pPr algn="ctr">
              <a:lnSpc>
                <a:spcPts val="5219"/>
              </a:lnSpc>
              <a:spcBef>
                <a:spcPts val="1000"/>
              </a:spcBef>
              <a:defRPr lang="en-US" sz="4349">
                <a:ea typeface="+mn-ea"/>
                <a:cs typeface="+mn-cs"/>
              </a:defRPr>
            </a:lvl1pPr>
          </a:lstStyle>
          <a:p>
            <a:pPr lvl="0"/>
            <a:r>
              <a:rPr lang="en-US" dirty="0"/>
              <a:t>Enter a big statement or impactful quote in three lines or less</a:t>
            </a:r>
          </a:p>
        </p:txBody>
      </p:sp>
      <p:sp>
        <p:nvSpPr>
          <p:cNvPr id="6" name="Folded Corner 5">
            <a:extLst>
              <a:ext uri="{FF2B5EF4-FFF2-40B4-BE49-F238E27FC236}">
                <a16:creationId xmlns:a16="http://schemas.microsoft.com/office/drawing/2014/main" id="{A146C342-1704-1B43-9F78-254DE1493FDC}"/>
              </a:ext>
              <a:ext uri="{C183D7F6-B498-43B3-948B-1728B52AA6E4}">
                <adec:decorative xmlns:adec="http://schemas.microsoft.com/office/drawing/2017/decorative" val="1"/>
              </a:ext>
            </a:extLst>
          </p:cNvPr>
          <p:cNvSpPr/>
          <p:nvPr userDrawn="1"/>
        </p:nvSpPr>
        <p:spPr>
          <a:xfrm>
            <a:off x="0" y="-1333501"/>
            <a:ext cx="5943620" cy="10421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interrupt a full-bleed image with a compelling or arresting quote.</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a:t>
            </a:r>
            <a:r>
              <a:rPr lang="en-US" sz="1200" dirty="0">
                <a:solidFill>
                  <a:schemeClr val="tx1"/>
                </a:solidFill>
                <a:latin typeface="Source Sans Pro" panose="020B0503030403020204" pitchFamily="34" charset="77"/>
                <a:ea typeface="Source Sans Pro" charset="0"/>
                <a:cs typeface="Arial" panose="020B0604020202020204" pitchFamily="34" charset="0"/>
              </a:rPr>
              <a:t>Use a photo that has interest or people connection from opposite ends of the frame. Do not overlay image with color or add transparency.</a:t>
            </a:r>
          </a:p>
        </p:txBody>
      </p:sp>
      <p:sp>
        <p:nvSpPr>
          <p:cNvPr id="84" name="Picture Placeholder 83">
            <a:extLst>
              <a:ext uri="{FF2B5EF4-FFF2-40B4-BE49-F238E27FC236}">
                <a16:creationId xmlns:a16="http://schemas.microsoft.com/office/drawing/2014/main" id="{C8D4D258-217F-EF4E-9FD3-4166A2FCD03F}"/>
              </a:ext>
              <a:ext uri="{C183D7F6-B498-43B3-948B-1728B52AA6E4}">
                <adec:decorative xmlns:adec="http://schemas.microsoft.com/office/drawing/2017/decorative" val="1"/>
              </a:ext>
            </a:extLst>
          </p:cNvPr>
          <p:cNvSpPr>
            <a:spLocks noGrp="1"/>
          </p:cNvSpPr>
          <p:nvPr>
            <p:ph type="pic" sz="quarter" idx="12" hasCustomPrompt="1"/>
          </p:nvPr>
        </p:nvSpPr>
        <p:spPr>
          <a:xfrm>
            <a:off x="7548735" y="0"/>
            <a:ext cx="4641532" cy="6906655"/>
          </a:xfrm>
          <a:custGeom>
            <a:avLst/>
            <a:gdLst>
              <a:gd name="connsiteX0" fmla="*/ 0 w 9284273"/>
              <a:gd name="connsiteY0" fmla="*/ 0 h 13813309"/>
              <a:gd name="connsiteX1" fmla="*/ 9284273 w 9284273"/>
              <a:gd name="connsiteY1" fmla="*/ 0 h 13813309"/>
              <a:gd name="connsiteX2" fmla="*/ 9284273 w 9284273"/>
              <a:gd name="connsiteY2" fmla="*/ 13813309 h 13813309"/>
              <a:gd name="connsiteX3" fmla="*/ 124130 w 9284273"/>
              <a:gd name="connsiteY3" fmla="*/ 13813309 h 13813309"/>
              <a:gd name="connsiteX4" fmla="*/ 353053 w 9284273"/>
              <a:gd name="connsiteY4" fmla="*/ 13709815 h 13813309"/>
              <a:gd name="connsiteX5" fmla="*/ 4611085 w 9284273"/>
              <a:gd name="connsiteY5" fmla="*/ 6934133 h 13813309"/>
              <a:gd name="connsiteX6" fmla="*/ 20082 w 9284273"/>
              <a:gd name="connsiteY6" fmla="*/ 7918 h 1381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73" h="13813309">
                <a:moveTo>
                  <a:pt x="0" y="0"/>
                </a:moveTo>
                <a:lnTo>
                  <a:pt x="9284273" y="0"/>
                </a:lnTo>
                <a:lnTo>
                  <a:pt x="9284273" y="13813309"/>
                </a:lnTo>
                <a:lnTo>
                  <a:pt x="124130" y="13813309"/>
                </a:lnTo>
                <a:lnTo>
                  <a:pt x="353053" y="13709815"/>
                </a:lnTo>
                <a:cubicBezTo>
                  <a:pt x="2872491" y="12495826"/>
                  <a:pt x="4611085" y="9918014"/>
                  <a:pt x="4611085" y="6934133"/>
                </a:cubicBezTo>
                <a:cubicBezTo>
                  <a:pt x="4611085" y="3820518"/>
                  <a:pt x="2718021" y="1149051"/>
                  <a:pt x="20082" y="7918"/>
                </a:cubicBezTo>
                <a:close/>
              </a:path>
            </a:pathLst>
          </a:custGeom>
          <a:pattFill prst="wdUpDiag">
            <a:fgClr>
              <a:srgbClr val="FADFD8"/>
            </a:fgClr>
            <a:bgClr>
              <a:schemeClr val="bg1"/>
            </a:bgClr>
          </a:pattFill>
        </p:spPr>
        <p:txBody>
          <a:bodyPr wrap="square" lIns="640080" tIns="548640" rIns="548640">
            <a:noAutofit/>
          </a:bodyPr>
          <a:lstStyle>
            <a:lvl1pPr algn="r">
              <a:defRPr/>
            </a:lvl1pPr>
          </a:lstStyle>
          <a:p>
            <a:r>
              <a:rPr lang="en-US" dirty="0"/>
              <a:t>Drag and drop same</a:t>
            </a:r>
          </a:p>
          <a:p>
            <a:r>
              <a:rPr lang="en-US" dirty="0"/>
              <a:t>image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*Do not add color</a:t>
            </a:r>
          </a:p>
          <a:p>
            <a:r>
              <a:rPr lang="en-US" dirty="0"/>
              <a:t>overlay or transparency</a:t>
            </a:r>
          </a:p>
        </p:txBody>
      </p:sp>
      <p:sp>
        <p:nvSpPr>
          <p:cNvPr id="89" name="Picture Placeholder 88">
            <a:extLst>
              <a:ext uri="{FF2B5EF4-FFF2-40B4-BE49-F238E27FC236}">
                <a16:creationId xmlns:a16="http://schemas.microsoft.com/office/drawing/2014/main" id="{A531C527-46B4-714B-8C14-C61278E3C509}"/>
              </a:ext>
              <a:ext uri="{C183D7F6-B498-43B3-948B-1728B52AA6E4}">
                <adec:decorative xmlns:adec="http://schemas.microsoft.com/office/drawing/2017/decorative" val="1"/>
              </a:ext>
            </a:extLst>
          </p:cNvPr>
          <p:cNvSpPr>
            <a:spLocks noGrp="1"/>
          </p:cNvSpPr>
          <p:nvPr>
            <p:ph type="pic" sz="quarter" idx="13" hasCustomPrompt="1"/>
          </p:nvPr>
        </p:nvSpPr>
        <p:spPr>
          <a:xfrm>
            <a:off x="0" y="0"/>
            <a:ext cx="4643265" cy="6858000"/>
          </a:xfrm>
          <a:custGeom>
            <a:avLst/>
            <a:gdLst>
              <a:gd name="connsiteX0" fmla="*/ 0 w 9287739"/>
              <a:gd name="connsiteY0" fmla="*/ 0 h 13716000"/>
              <a:gd name="connsiteX1" fmla="*/ 9287739 w 9287739"/>
              <a:gd name="connsiteY1" fmla="*/ 0 h 13716000"/>
              <a:gd name="connsiteX2" fmla="*/ 9267658 w 9287739"/>
              <a:gd name="connsiteY2" fmla="*/ 7918 h 13716000"/>
              <a:gd name="connsiteX3" fmla="*/ 4676654 w 9287739"/>
              <a:gd name="connsiteY3" fmla="*/ 6934133 h 13716000"/>
              <a:gd name="connsiteX4" fmla="*/ 8934686 w 9287739"/>
              <a:gd name="connsiteY4" fmla="*/ 13709815 h 13716000"/>
              <a:gd name="connsiteX5" fmla="*/ 8948367 w 9287739"/>
              <a:gd name="connsiteY5" fmla="*/ 13716000 h 13716000"/>
              <a:gd name="connsiteX6" fmla="*/ 0 w 9287739"/>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7739" h="13716000">
                <a:moveTo>
                  <a:pt x="0" y="0"/>
                </a:moveTo>
                <a:lnTo>
                  <a:pt x="9287739" y="0"/>
                </a:lnTo>
                <a:lnTo>
                  <a:pt x="9267658" y="7918"/>
                </a:lnTo>
                <a:cubicBezTo>
                  <a:pt x="6569718" y="1149051"/>
                  <a:pt x="4676654" y="3820518"/>
                  <a:pt x="4676654" y="6934133"/>
                </a:cubicBezTo>
                <a:cubicBezTo>
                  <a:pt x="4676654" y="9918014"/>
                  <a:pt x="6415249" y="12495826"/>
                  <a:pt x="8934686" y="13709815"/>
                </a:cubicBezTo>
                <a:lnTo>
                  <a:pt x="8948367" y="13716000"/>
                </a:lnTo>
                <a:lnTo>
                  <a:pt x="0" y="13716000"/>
                </a:lnTo>
                <a:close/>
              </a:path>
            </a:pathLst>
          </a:custGeom>
          <a:pattFill prst="wdUpDiag">
            <a:fgClr>
              <a:srgbClr val="FADFD8"/>
            </a:fgClr>
            <a:bgClr>
              <a:schemeClr val="bg1"/>
            </a:bgClr>
          </a:pattFill>
        </p:spPr>
        <p:txBody>
          <a:bodyPr wrap="square" lIns="640080" tIns="548640">
            <a:noAutofit/>
          </a:bodyPr>
          <a:lstStyle>
            <a:lvl1pPr>
              <a:defRPr/>
            </a:lvl1pPr>
          </a:lstStyle>
          <a:p>
            <a:r>
              <a:rPr lang="en-US" dirty="0"/>
              <a:t>Drag and drop</a:t>
            </a:r>
          </a:p>
          <a:p>
            <a:r>
              <a:rPr lang="en-US" dirty="0"/>
              <a:t>image here</a:t>
            </a:r>
          </a:p>
        </p:txBody>
      </p:sp>
    </p:spTree>
    <p:extLst>
      <p:ext uri="{BB962C8B-B14F-4D97-AF65-F5344CB8AC3E}">
        <p14:creationId xmlns:p14="http://schemas.microsoft.com/office/powerpoint/2010/main" val="60834105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mobile titl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231496C-7811-F84F-98FE-0B1EB1950EF7}"/>
              </a:ext>
              <a:ext uri="{C183D7F6-B498-43B3-948B-1728B52AA6E4}">
                <adec:decorative xmlns:adec="http://schemas.microsoft.com/office/drawing/2017/decorative" val="1"/>
              </a:ext>
            </a:extLst>
          </p:cNvPr>
          <p:cNvSpPr/>
          <p:nvPr userDrawn="1"/>
        </p:nvSpPr>
        <p:spPr>
          <a:xfrm>
            <a:off x="12699" y="3176"/>
            <a:ext cx="8218933" cy="6858000"/>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040"/>
            <a:endParaRPr lang="en-US" sz="3999" dirty="0">
              <a:solidFill>
                <a:srgbClr val="FFFFFF"/>
              </a:solidFill>
              <a:latin typeface="Calibri" panose="020F0502020204030204"/>
            </a:endParaRPr>
          </a:p>
        </p:txBody>
      </p:sp>
      <p:sp>
        <p:nvSpPr>
          <p:cNvPr id="5" name="Title 4">
            <a:extLst>
              <a:ext uri="{FF2B5EF4-FFF2-40B4-BE49-F238E27FC236}">
                <a16:creationId xmlns:a16="http://schemas.microsoft.com/office/drawing/2014/main" id="{E656A11E-5A2D-FE4A-95FA-DF76B5C45498}"/>
              </a:ext>
            </a:extLst>
          </p:cNvPr>
          <p:cNvSpPr>
            <a:spLocks noGrp="1"/>
          </p:cNvSpPr>
          <p:nvPr>
            <p:ph type="title" hasCustomPrompt="1"/>
          </p:nvPr>
        </p:nvSpPr>
        <p:spPr>
          <a:xfrm>
            <a:off x="745552" y="2103120"/>
            <a:ext cx="4454421" cy="2674620"/>
          </a:xfrm>
        </p:spPr>
        <p:txBody>
          <a:bodyPr anchor="ctr" anchorCtr="0"/>
          <a:lstStyle>
            <a:lvl1pPr>
              <a:defRPr lang="en-US" sz="6899" kern="1200" baseline="0" smtClean="0">
                <a:solidFill>
                  <a:schemeClr val="accent2"/>
                </a:solidFill>
                <a:latin typeface="Community Light" panose="02000303040000020003" pitchFamily="2" charset="0"/>
                <a:ea typeface="+mn-ea"/>
                <a:cs typeface="+mn-cs"/>
              </a:defRPr>
            </a:lvl1pPr>
          </a:lstStyle>
          <a:p>
            <a:r>
              <a:rPr lang="en-US" dirty="0"/>
              <a:t>Enter slide title here</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1" y="-1371600"/>
            <a:ext cx="5524575" cy="10795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showcase several devices with sample product shot. </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a:t>
            </a:r>
            <a:r>
              <a:rPr lang="en-US" sz="1200" dirty="0">
                <a:solidFill>
                  <a:schemeClr val="tx1"/>
                </a:solidFill>
                <a:latin typeface="Source Sans Pro" panose="020B0503030403020204" pitchFamily="34" charset="77"/>
                <a:ea typeface="Source Sans Pro" charset="0"/>
                <a:cs typeface="Arial" panose="020B0604020202020204" pitchFamily="34" charset="0"/>
              </a:rPr>
              <a:t>Drag and drop mobile or laptop screenshots into the matching device. This is a cover slide, so make your screenshots compelling.</a:t>
            </a:r>
          </a:p>
        </p:txBody>
      </p:sp>
      <p:pic>
        <p:nvPicPr>
          <p:cNvPr id="17" name="Picture 16" descr="Apple laptop device">
            <a:extLst>
              <a:ext uri="{FF2B5EF4-FFF2-40B4-BE49-F238E27FC236}">
                <a16:creationId xmlns:a16="http://schemas.microsoft.com/office/drawing/2014/main" id="{4687D033-BF02-EE4B-8809-390D89B0B3F6}"/>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7041970" y="664329"/>
            <a:ext cx="8016540" cy="4432799"/>
          </a:xfrm>
          <a:prstGeom prst="rect">
            <a:avLst/>
          </a:prstGeom>
        </p:spPr>
      </p:pic>
      <p:sp>
        <p:nvSpPr>
          <p:cNvPr id="36" name="Picture Placeholder 35">
            <a:extLst>
              <a:ext uri="{FF2B5EF4-FFF2-40B4-BE49-F238E27FC236}">
                <a16:creationId xmlns:a16="http://schemas.microsoft.com/office/drawing/2014/main" id="{873283DB-39A6-2F41-9F93-E2C5CCD0E3D0}"/>
              </a:ext>
              <a:ext uri="{C183D7F6-B498-43B3-948B-1728B52AA6E4}">
                <adec:decorative xmlns:adec="http://schemas.microsoft.com/office/drawing/2017/decorative" val="1"/>
              </a:ext>
            </a:extLst>
          </p:cNvPr>
          <p:cNvSpPr>
            <a:spLocks noGrp="1"/>
          </p:cNvSpPr>
          <p:nvPr>
            <p:ph type="pic" sz="quarter" idx="18" hasCustomPrompt="1"/>
          </p:nvPr>
        </p:nvSpPr>
        <p:spPr>
          <a:xfrm>
            <a:off x="8094129" y="967777"/>
            <a:ext cx="5923778" cy="3552899"/>
          </a:xfrm>
          <a:custGeom>
            <a:avLst/>
            <a:gdLst>
              <a:gd name="connsiteX0" fmla="*/ 0 w 11849098"/>
              <a:gd name="connsiteY0" fmla="*/ 0 h 7105797"/>
              <a:gd name="connsiteX1" fmla="*/ 11849098 w 11849098"/>
              <a:gd name="connsiteY1" fmla="*/ 0 h 7105797"/>
              <a:gd name="connsiteX2" fmla="*/ 11849098 w 11849098"/>
              <a:gd name="connsiteY2" fmla="*/ 7105797 h 7105797"/>
              <a:gd name="connsiteX3" fmla="*/ 8327954 w 11849098"/>
              <a:gd name="connsiteY3" fmla="*/ 7105797 h 7105797"/>
              <a:gd name="connsiteX4" fmla="*/ 8327954 w 11849098"/>
              <a:gd name="connsiteY4" fmla="*/ 6876532 h 7105797"/>
              <a:gd name="connsiteX5" fmla="*/ 7946946 w 11849098"/>
              <a:gd name="connsiteY5" fmla="*/ 6495524 h 7105797"/>
              <a:gd name="connsiteX6" fmla="*/ 7199194 w 11849098"/>
              <a:gd name="connsiteY6" fmla="*/ 6495524 h 7105797"/>
              <a:gd name="connsiteX7" fmla="*/ 7199194 w 11849098"/>
              <a:gd name="connsiteY7" fmla="*/ 6484133 h 7105797"/>
              <a:gd name="connsiteX8" fmla="*/ 7167446 w 11849098"/>
              <a:gd name="connsiteY8" fmla="*/ 6452382 h 7105797"/>
              <a:gd name="connsiteX9" fmla="*/ 6139966 w 11849098"/>
              <a:gd name="connsiteY9" fmla="*/ 6452382 h 7105797"/>
              <a:gd name="connsiteX10" fmla="*/ 6108218 w 11849098"/>
              <a:gd name="connsiteY10" fmla="*/ 6484133 h 7105797"/>
              <a:gd name="connsiteX11" fmla="*/ 6108218 w 11849098"/>
              <a:gd name="connsiteY11" fmla="*/ 6495524 h 7105797"/>
              <a:gd name="connsiteX12" fmla="*/ 5708738 w 11849098"/>
              <a:gd name="connsiteY12" fmla="*/ 6495524 h 7105797"/>
              <a:gd name="connsiteX13" fmla="*/ 5708738 w 11849098"/>
              <a:gd name="connsiteY13" fmla="*/ 6480844 h 7105797"/>
              <a:gd name="connsiteX14" fmla="*/ 5676990 w 11849098"/>
              <a:gd name="connsiteY14" fmla="*/ 6449093 h 7105797"/>
              <a:gd name="connsiteX15" fmla="*/ 5094730 w 11849098"/>
              <a:gd name="connsiteY15" fmla="*/ 6449093 h 7105797"/>
              <a:gd name="connsiteX16" fmla="*/ 5062978 w 11849098"/>
              <a:gd name="connsiteY16" fmla="*/ 6480844 h 7105797"/>
              <a:gd name="connsiteX17" fmla="*/ 5062978 w 11849098"/>
              <a:gd name="connsiteY17" fmla="*/ 6495524 h 7105797"/>
              <a:gd name="connsiteX18" fmla="*/ 959806 w 11849098"/>
              <a:gd name="connsiteY18" fmla="*/ 6495524 h 7105797"/>
              <a:gd name="connsiteX19" fmla="*/ 578799 w 11849098"/>
              <a:gd name="connsiteY19" fmla="*/ 6876532 h 7105797"/>
              <a:gd name="connsiteX20" fmla="*/ 578799 w 11849098"/>
              <a:gd name="connsiteY20" fmla="*/ 7105797 h 7105797"/>
              <a:gd name="connsiteX21" fmla="*/ 0 w 11849098"/>
              <a:gd name="connsiteY21" fmla="*/ 7105797 h 71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49098" h="7105797">
                <a:moveTo>
                  <a:pt x="0" y="0"/>
                </a:moveTo>
                <a:lnTo>
                  <a:pt x="11849098" y="0"/>
                </a:lnTo>
                <a:lnTo>
                  <a:pt x="11849098" y="7105797"/>
                </a:lnTo>
                <a:lnTo>
                  <a:pt x="8327954" y="7105797"/>
                </a:lnTo>
                <a:lnTo>
                  <a:pt x="8327954" y="6876532"/>
                </a:lnTo>
                <a:cubicBezTo>
                  <a:pt x="8327954" y="6666107"/>
                  <a:pt x="8157370" y="6495524"/>
                  <a:pt x="7946946" y="6495524"/>
                </a:cubicBezTo>
                <a:lnTo>
                  <a:pt x="7199194" y="6495524"/>
                </a:lnTo>
                <a:lnTo>
                  <a:pt x="7199194" y="6484133"/>
                </a:lnTo>
                <a:cubicBezTo>
                  <a:pt x="7199194" y="6466597"/>
                  <a:pt x="7184982" y="6452382"/>
                  <a:pt x="7167446" y="6452382"/>
                </a:cubicBezTo>
                <a:lnTo>
                  <a:pt x="6139966" y="6452382"/>
                </a:lnTo>
                <a:cubicBezTo>
                  <a:pt x="6122430" y="6452382"/>
                  <a:pt x="6108218" y="6466597"/>
                  <a:pt x="6108218" y="6484133"/>
                </a:cubicBezTo>
                <a:lnTo>
                  <a:pt x="6108218" y="6495524"/>
                </a:lnTo>
                <a:lnTo>
                  <a:pt x="5708738" y="6495524"/>
                </a:lnTo>
                <a:lnTo>
                  <a:pt x="5708738" y="6480844"/>
                </a:lnTo>
                <a:cubicBezTo>
                  <a:pt x="5708738" y="6463308"/>
                  <a:pt x="5694526" y="6449093"/>
                  <a:pt x="5676990" y="6449093"/>
                </a:cubicBezTo>
                <a:lnTo>
                  <a:pt x="5094730" y="6449093"/>
                </a:lnTo>
                <a:cubicBezTo>
                  <a:pt x="5077194" y="6449093"/>
                  <a:pt x="5062978" y="6463308"/>
                  <a:pt x="5062978" y="6480844"/>
                </a:cubicBezTo>
                <a:lnTo>
                  <a:pt x="5062978" y="6495524"/>
                </a:lnTo>
                <a:lnTo>
                  <a:pt x="959806" y="6495524"/>
                </a:lnTo>
                <a:cubicBezTo>
                  <a:pt x="749382" y="6495524"/>
                  <a:pt x="578799" y="6666107"/>
                  <a:pt x="578799" y="6876532"/>
                </a:cubicBezTo>
                <a:lnTo>
                  <a:pt x="578799" y="7105797"/>
                </a:lnTo>
                <a:lnTo>
                  <a:pt x="0" y="7105797"/>
                </a:lnTo>
                <a:close/>
              </a:path>
            </a:pathLst>
          </a:custGeom>
          <a:pattFill prst="wdUpDiag">
            <a:fgClr>
              <a:srgbClr val="FADFD9"/>
            </a:fgClr>
            <a:bgClr>
              <a:schemeClr val="bg1"/>
            </a:bgClr>
          </a:pattFill>
        </p:spPr>
        <p:txBody>
          <a:bodyPr wrap="square" lIns="914400" tIns="1463040" rIns="914400">
            <a:noAutofit/>
          </a:bodyPr>
          <a:lstStyle>
            <a:lvl1pPr marL="0" indent="0" algn="ctr">
              <a:buNone/>
              <a:defRPr sz="1800">
                <a:solidFill>
                  <a:schemeClr val="tx1"/>
                </a:solidFill>
              </a:defRPr>
            </a:lvl1pPr>
          </a:lstStyle>
          <a:p>
            <a:r>
              <a:rPr lang="en-US" dirty="0"/>
              <a:t>Drag and drop your screenshot into</a:t>
            </a:r>
          </a:p>
          <a:p>
            <a:r>
              <a:rPr lang="en-US" dirty="0"/>
              <a:t>this photo placeholder</a:t>
            </a:r>
          </a:p>
        </p:txBody>
      </p:sp>
      <p:pic>
        <p:nvPicPr>
          <p:cNvPr id="11" name="samsung" descr="Samsung mobile device">
            <a:extLst>
              <a:ext uri="{FF2B5EF4-FFF2-40B4-BE49-F238E27FC236}">
                <a16:creationId xmlns:a16="http://schemas.microsoft.com/office/drawing/2014/main" id="{07E112AD-A438-494E-A623-4C578D2E31B2}"/>
              </a:ext>
            </a:extLst>
          </p:cNvPr>
          <p:cNvPicPr>
            <a:picLocks noChangeAspect="1"/>
          </p:cNvPicPr>
          <p:nvPr userDrawn="1"/>
        </p:nvPicPr>
        <p:blipFill>
          <a:blip r:embed="rId3"/>
          <a:stretch>
            <a:fillRect/>
          </a:stretch>
        </p:blipFill>
        <p:spPr>
          <a:xfrm rot="5400000">
            <a:off x="9392839" y="3180877"/>
            <a:ext cx="1850572" cy="3872785"/>
          </a:xfrm>
          <a:prstGeom prst="rect">
            <a:avLst/>
          </a:prstGeom>
        </p:spPr>
      </p:pic>
      <p:pic>
        <p:nvPicPr>
          <p:cNvPr id="19" name="phone" descr="Apple mobile device">
            <a:extLst>
              <a:ext uri="{FF2B5EF4-FFF2-40B4-BE49-F238E27FC236}">
                <a16:creationId xmlns:a16="http://schemas.microsoft.com/office/drawing/2014/main" id="{33020B85-5772-3044-84C1-E2C5D0A826B0}"/>
              </a:ext>
              <a:ext uri="{C183D7F6-B498-43B3-948B-1728B52AA6E4}">
                <adec:decorative xmlns:adec="http://schemas.microsoft.com/office/drawing/2017/decorative" val="0"/>
              </a:ext>
            </a:extLst>
          </p:cNvPr>
          <p:cNvPicPr>
            <a:picLocks noChangeAspect="1"/>
          </p:cNvPicPr>
          <p:nvPr userDrawn="1"/>
        </p:nvPicPr>
        <p:blipFill>
          <a:blip r:embed="rId4">
            <a:lum bright="28000"/>
          </a:blip>
          <a:stretch>
            <a:fillRect/>
          </a:stretch>
        </p:blipFill>
        <p:spPr>
          <a:xfrm>
            <a:off x="6285239" y="1929638"/>
            <a:ext cx="1775037" cy="3720274"/>
          </a:xfrm>
          <a:prstGeom prst="rect">
            <a:avLst/>
          </a:prstGeom>
          <a:noFill/>
        </p:spPr>
      </p:pic>
      <p:sp>
        <p:nvSpPr>
          <p:cNvPr id="20" name="Picture Placeholder 6">
            <a:extLst>
              <a:ext uri="{FF2B5EF4-FFF2-40B4-BE49-F238E27FC236}">
                <a16:creationId xmlns:a16="http://schemas.microsoft.com/office/drawing/2014/main" id="{61E3F1C0-4D74-FA4F-AD08-21F66105D88C}"/>
              </a:ext>
              <a:ext uri="{C183D7F6-B498-43B3-948B-1728B52AA6E4}">
                <adec:decorative xmlns:adec="http://schemas.microsoft.com/office/drawing/2017/decorative" val="1"/>
              </a:ext>
            </a:extLst>
          </p:cNvPr>
          <p:cNvSpPr>
            <a:spLocks noGrp="1"/>
          </p:cNvSpPr>
          <p:nvPr>
            <p:ph type="pic" sz="quarter" idx="19" hasCustomPrompt="1"/>
          </p:nvPr>
        </p:nvSpPr>
        <p:spPr>
          <a:xfrm>
            <a:off x="6344115" y="1976466"/>
            <a:ext cx="1658932" cy="3615293"/>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914400" rIns="457200" bIns="457200" anchor="t">
            <a:noAutofit/>
          </a:bodyPr>
          <a:lstStyle>
            <a:lvl1pPr marL="0" indent="0" algn="l">
              <a:buNone/>
              <a:defRPr sz="1800">
                <a:solidFill>
                  <a:schemeClr val="tx1"/>
                </a:solidFill>
              </a:defRPr>
            </a:lvl1pPr>
          </a:lstStyle>
          <a:p>
            <a:r>
              <a:rPr lang="en-US" dirty="0"/>
              <a:t>Drag and drop your iPhone X screenshot into this photo placeholder</a:t>
            </a:r>
          </a:p>
        </p:txBody>
      </p:sp>
      <p:sp>
        <p:nvSpPr>
          <p:cNvPr id="13" name="Picture Placeholder 12">
            <a:extLst>
              <a:ext uri="{FF2B5EF4-FFF2-40B4-BE49-F238E27FC236}">
                <a16:creationId xmlns:a16="http://schemas.microsoft.com/office/drawing/2014/main" id="{F78136D5-1730-684F-B51A-7348B3C24675}"/>
              </a:ext>
            </a:extLst>
          </p:cNvPr>
          <p:cNvSpPr>
            <a:spLocks noGrp="1"/>
          </p:cNvSpPr>
          <p:nvPr>
            <p:ph type="pic" sz="quarter" idx="22" hasCustomPrompt="1"/>
          </p:nvPr>
        </p:nvSpPr>
        <p:spPr>
          <a:xfrm>
            <a:off x="8568989" y="4277323"/>
            <a:ext cx="3456365" cy="1679247"/>
          </a:xfrm>
          <a:custGeom>
            <a:avLst/>
            <a:gdLst>
              <a:gd name="connsiteX0" fmla="*/ 728624 w 16785497"/>
              <a:gd name="connsiteY0" fmla="*/ 0 h 8154036"/>
              <a:gd name="connsiteX1" fmla="*/ 16056871 w 16785497"/>
              <a:gd name="connsiteY1" fmla="*/ 0 h 8154036"/>
              <a:gd name="connsiteX2" fmla="*/ 16785497 w 16785497"/>
              <a:gd name="connsiteY2" fmla="*/ 728237 h 8154036"/>
              <a:gd name="connsiteX3" fmla="*/ 16785497 w 16785497"/>
              <a:gd name="connsiteY3" fmla="*/ 7425799 h 8154036"/>
              <a:gd name="connsiteX4" fmla="*/ 16056871 w 16785497"/>
              <a:gd name="connsiteY4" fmla="*/ 8154036 h 8154036"/>
              <a:gd name="connsiteX5" fmla="*/ 728624 w 16785497"/>
              <a:gd name="connsiteY5" fmla="*/ 8154036 h 8154036"/>
              <a:gd name="connsiteX6" fmla="*/ 0 w 16785497"/>
              <a:gd name="connsiteY6" fmla="*/ 7425799 h 8154036"/>
              <a:gd name="connsiteX7" fmla="*/ 0 w 16785497"/>
              <a:gd name="connsiteY7" fmla="*/ 728237 h 8154036"/>
              <a:gd name="connsiteX8" fmla="*/ 728624 w 16785497"/>
              <a:gd name="connsiteY8" fmla="*/ 0 h 815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5497" h="8154036">
                <a:moveTo>
                  <a:pt x="728624" y="0"/>
                </a:moveTo>
                <a:lnTo>
                  <a:pt x="16056871" y="0"/>
                </a:lnTo>
                <a:cubicBezTo>
                  <a:pt x="16459279" y="0"/>
                  <a:pt x="16785497" y="326044"/>
                  <a:pt x="16785497" y="728237"/>
                </a:cubicBezTo>
                <a:lnTo>
                  <a:pt x="16785497" y="7425799"/>
                </a:lnTo>
                <a:cubicBezTo>
                  <a:pt x="16785497" y="7827993"/>
                  <a:pt x="16459279" y="8154036"/>
                  <a:pt x="16056871" y="8154036"/>
                </a:cubicBezTo>
                <a:lnTo>
                  <a:pt x="728624" y="8154036"/>
                </a:lnTo>
                <a:cubicBezTo>
                  <a:pt x="326217" y="8154036"/>
                  <a:pt x="0" y="7827993"/>
                  <a:pt x="0" y="7425799"/>
                </a:cubicBezTo>
                <a:lnTo>
                  <a:pt x="0" y="728237"/>
                </a:lnTo>
                <a:cubicBezTo>
                  <a:pt x="0" y="326044"/>
                  <a:pt x="326217" y="0"/>
                  <a:pt x="728624" y="0"/>
                </a:cubicBezTo>
                <a:close/>
              </a:path>
            </a:pathLst>
          </a:custGeom>
          <a:pattFill prst="wdUpDiag">
            <a:fgClr>
              <a:srgbClr val="FADFD9"/>
            </a:fgClr>
            <a:bgClr>
              <a:schemeClr val="bg1"/>
            </a:bgClr>
          </a:pattFill>
        </p:spPr>
        <p:txBody>
          <a:bodyPr wrap="square" lIns="914400" rIns="2103120" anchor="ctr" anchorCtr="0">
            <a:noAutofit/>
          </a:bodyPr>
          <a:lstStyle>
            <a:lvl1pPr>
              <a:defRPr sz="1600"/>
            </a:lvl1pPr>
          </a:lstStyle>
          <a:p>
            <a:r>
              <a:rPr lang="en-US" dirty="0"/>
              <a:t>Drag and drop your Samsung screenshot into this photo placeholder</a:t>
            </a:r>
          </a:p>
        </p:txBody>
      </p:sp>
      <p:pic>
        <p:nvPicPr>
          <p:cNvPr id="12" name="Picture 11">
            <a:extLst>
              <a:ext uri="{FF2B5EF4-FFF2-40B4-BE49-F238E27FC236}">
                <a16:creationId xmlns:a16="http://schemas.microsoft.com/office/drawing/2014/main" id="{0C9DFB2D-61C2-C34E-8CC6-BA1ECD04710F}"/>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2695" y="5850473"/>
            <a:ext cx="970212" cy="245528"/>
          </a:xfrm>
          <a:prstGeom prst="rect">
            <a:avLst/>
          </a:prstGeom>
        </p:spPr>
      </p:pic>
    </p:spTree>
    <p:extLst>
      <p:ext uri="{BB962C8B-B14F-4D97-AF65-F5344CB8AC3E}">
        <p14:creationId xmlns:p14="http://schemas.microsoft.com/office/powerpoint/2010/main" val="1412552739"/>
      </p:ext>
    </p:extLst>
  </p:cSld>
  <p:clrMapOvr>
    <a:masterClrMapping/>
  </p:clrMapOvr>
  <p:hf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iphone x + galaxy s9">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D6D4C9-D57E-8344-BF5F-43C19426766C}"/>
              </a:ext>
            </a:extLst>
          </p:cNvPr>
          <p:cNvPicPr>
            <a:picLocks noChangeAspect="1"/>
          </p:cNvPicPr>
          <p:nvPr userDrawn="1"/>
        </p:nvPicPr>
        <p:blipFill>
          <a:blip r:embed="rId2"/>
          <a:stretch>
            <a:fillRect/>
          </a:stretch>
        </p:blipFill>
        <p:spPr>
          <a:xfrm>
            <a:off x="9940684" y="278893"/>
            <a:ext cx="3023084" cy="6328209"/>
          </a:xfrm>
          <a:prstGeom prst="rect">
            <a:avLst/>
          </a:prstGeom>
        </p:spPr>
      </p:pic>
      <p:sp>
        <p:nvSpPr>
          <p:cNvPr id="23" name="Freeform 22">
            <a:extLst>
              <a:ext uri="{FF2B5EF4-FFF2-40B4-BE49-F238E27FC236}">
                <a16:creationId xmlns:a16="http://schemas.microsoft.com/office/drawing/2014/main" id="{CC1EBB87-530F-304D-91D9-F1BA21B06F80}"/>
              </a:ext>
              <a:ext uri="{C183D7F6-B498-43B3-948B-1728B52AA6E4}">
                <adec:decorative xmlns:adec="http://schemas.microsoft.com/office/drawing/2017/decorative" val="1"/>
              </a:ext>
            </a:extLst>
          </p:cNvPr>
          <p:cNvSpPr/>
          <p:nvPr userDrawn="1"/>
        </p:nvSpPr>
        <p:spPr>
          <a:xfrm>
            <a:off x="0" y="1"/>
            <a:ext cx="8218933" cy="6858000"/>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040"/>
            <a:endParaRPr lang="en-US" sz="3999" dirty="0">
              <a:solidFill>
                <a:srgbClr val="FFFFFF"/>
              </a:solidFill>
              <a:latin typeface="Calibri" panose="020F0502020204030204"/>
            </a:endParaRPr>
          </a:p>
        </p:txBody>
      </p:sp>
      <p:sp>
        <p:nvSpPr>
          <p:cNvPr id="24" name="Title 4">
            <a:extLst>
              <a:ext uri="{FF2B5EF4-FFF2-40B4-BE49-F238E27FC236}">
                <a16:creationId xmlns:a16="http://schemas.microsoft.com/office/drawing/2014/main" id="{4DF083A5-7CFF-0C4C-BAB5-2B3BA95BC97A}"/>
              </a:ext>
            </a:extLst>
          </p:cNvPr>
          <p:cNvSpPr>
            <a:spLocks noGrp="1"/>
          </p:cNvSpPr>
          <p:nvPr>
            <p:ph type="title" hasCustomPrompt="1"/>
          </p:nvPr>
        </p:nvSpPr>
        <p:spPr>
          <a:xfrm>
            <a:off x="745552" y="2103120"/>
            <a:ext cx="4454421" cy="2674620"/>
          </a:xfrm>
        </p:spPr>
        <p:txBody>
          <a:bodyPr anchor="ctr" anchorCtr="0"/>
          <a:lstStyle>
            <a:lvl1pPr>
              <a:defRPr lang="en-US" sz="6899" kern="1200" baseline="0" smtClean="0">
                <a:solidFill>
                  <a:schemeClr val="accent2"/>
                </a:solidFill>
                <a:latin typeface="Community Light" panose="02000303040000020003" pitchFamily="2" charset="0"/>
                <a:ea typeface="+mn-ea"/>
                <a:cs typeface="+mn-cs"/>
              </a:defRPr>
            </a:lvl1pPr>
          </a:lstStyle>
          <a:p>
            <a:r>
              <a:rPr lang="en-US" dirty="0"/>
              <a:t>Enter slide title here</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0" y="-1394460"/>
            <a:ext cx="4484331" cy="110236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showcase iOS and Android screenshots.</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a:t>
            </a:r>
            <a:r>
              <a:rPr lang="en-US" sz="1200" dirty="0">
                <a:solidFill>
                  <a:schemeClr val="tx1"/>
                </a:solidFill>
                <a:latin typeface="Source Sans Pro" panose="020B0503030403020204" pitchFamily="34" charset="77"/>
                <a:ea typeface="Source Sans Pro" charset="0"/>
                <a:cs typeface="Arial" panose="020B0604020202020204" pitchFamily="34" charset="0"/>
              </a:rPr>
              <a:t>Drag and drop screenshots into the matching device. This is a cover slide, so make your screenshots compelling.</a:t>
            </a:r>
          </a:p>
        </p:txBody>
      </p:sp>
      <p:pic>
        <p:nvPicPr>
          <p:cNvPr id="19" name="phone">
            <a:extLst>
              <a:ext uri="{FF2B5EF4-FFF2-40B4-BE49-F238E27FC236}">
                <a16:creationId xmlns:a16="http://schemas.microsoft.com/office/drawing/2014/main" id="{F7601B2C-8388-5449-98D1-30222DEF065B}"/>
              </a:ext>
              <a:ext uri="{C183D7F6-B498-43B3-948B-1728B52AA6E4}">
                <adec:decorative xmlns:adec="http://schemas.microsoft.com/office/drawing/2017/decorative" val="1"/>
              </a:ext>
            </a:extLst>
          </p:cNvPr>
          <p:cNvPicPr>
            <a:picLocks noChangeAspect="1"/>
          </p:cNvPicPr>
          <p:nvPr userDrawn="1"/>
        </p:nvPicPr>
        <p:blipFill>
          <a:blip r:embed="rId3">
            <a:lum bright="28000"/>
          </a:blip>
          <a:stretch>
            <a:fillRect/>
          </a:stretch>
        </p:blipFill>
        <p:spPr>
          <a:xfrm>
            <a:off x="6716302" y="435336"/>
            <a:ext cx="2959273" cy="6175524"/>
          </a:xfrm>
          <a:prstGeom prst="rect">
            <a:avLst/>
          </a:prstGeom>
        </p:spPr>
      </p:pic>
      <p:sp>
        <p:nvSpPr>
          <p:cNvPr id="20" name="Picture Placeholder 6">
            <a:extLst>
              <a:ext uri="{FF2B5EF4-FFF2-40B4-BE49-F238E27FC236}">
                <a16:creationId xmlns:a16="http://schemas.microsoft.com/office/drawing/2014/main" id="{8D74EEA5-D294-414B-BB1A-F6B7538A2CE2}"/>
              </a:ext>
              <a:ext uri="{C183D7F6-B498-43B3-948B-1728B52AA6E4}">
                <adec:decorative xmlns:adec="http://schemas.microsoft.com/office/drawing/2017/decorative" val="1"/>
              </a:ext>
            </a:extLst>
          </p:cNvPr>
          <p:cNvSpPr>
            <a:spLocks noGrp="1"/>
          </p:cNvSpPr>
          <p:nvPr>
            <p:ph type="pic" sz="quarter" idx="19" hasCustomPrompt="1"/>
          </p:nvPr>
        </p:nvSpPr>
        <p:spPr>
          <a:xfrm>
            <a:off x="6817064" y="514020"/>
            <a:ext cx="2755905" cy="6005911"/>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vert="horz" wrap="square" lIns="457200" tIns="2103120" rIns="457200" bIns="45720" rtlCol="0">
            <a:noAutofit/>
          </a:bodyPr>
          <a:lstStyle>
            <a:lvl1pPr>
              <a:defRPr lang="en-US" sz="2000" dirty="0">
                <a:solidFill>
                  <a:schemeClr val="tx1"/>
                </a:solidFill>
              </a:defRPr>
            </a:lvl1pPr>
          </a:lstStyle>
          <a:p>
            <a:pPr lvl="0"/>
            <a:r>
              <a:rPr lang="en-US" dirty="0"/>
              <a:t>Drag and drop your iPhone X screenshot into this photo placeholder</a:t>
            </a:r>
          </a:p>
        </p:txBody>
      </p:sp>
      <p:sp>
        <p:nvSpPr>
          <p:cNvPr id="22" name="Picture Placeholder 8">
            <a:extLst>
              <a:ext uri="{FF2B5EF4-FFF2-40B4-BE49-F238E27FC236}">
                <a16:creationId xmlns:a16="http://schemas.microsoft.com/office/drawing/2014/main" id="{653B6073-5A29-3747-B65B-47B0336A4A93}"/>
              </a:ext>
              <a:ext uri="{C183D7F6-B498-43B3-948B-1728B52AA6E4}">
                <adec:decorative xmlns:adec="http://schemas.microsoft.com/office/drawing/2017/decorative" val="1"/>
              </a:ext>
            </a:extLst>
          </p:cNvPr>
          <p:cNvSpPr>
            <a:spLocks noGrp="1"/>
          </p:cNvSpPr>
          <p:nvPr>
            <p:ph type="pic" sz="quarter" idx="20" hasCustomPrompt="1"/>
          </p:nvPr>
        </p:nvSpPr>
        <p:spPr>
          <a:xfrm>
            <a:off x="10056706" y="609858"/>
            <a:ext cx="2788901" cy="573024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2000">
                <a:solidFill>
                  <a:schemeClr val="tx1"/>
                </a:solidFill>
              </a:defRPr>
            </a:lvl1pPr>
          </a:lstStyle>
          <a:p>
            <a:r>
              <a:rPr lang="en-US" dirty="0"/>
              <a:t>Drag and drop your Samsung screenshot into this photo placeholder</a:t>
            </a:r>
          </a:p>
        </p:txBody>
      </p:sp>
      <p:pic>
        <p:nvPicPr>
          <p:cNvPr id="9" name="Picture 8">
            <a:extLst>
              <a:ext uri="{FF2B5EF4-FFF2-40B4-BE49-F238E27FC236}">
                <a16:creationId xmlns:a16="http://schemas.microsoft.com/office/drawing/2014/main" id="{C0D8ECCC-F9E6-9242-8D34-3B4FCC0F7761}"/>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2695" y="5850473"/>
            <a:ext cx="970212" cy="245528"/>
          </a:xfrm>
          <a:prstGeom prst="rect">
            <a:avLst/>
          </a:prstGeom>
        </p:spPr>
      </p:pic>
    </p:spTree>
    <p:extLst>
      <p:ext uri="{BB962C8B-B14F-4D97-AF65-F5344CB8AC3E}">
        <p14:creationId xmlns:p14="http://schemas.microsoft.com/office/powerpoint/2010/main" val="267060862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C9EF-7801-6A4D-8208-A3AF6A9519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7062A2-ED87-3942-85FD-6FBE008B22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F3274A-FAB7-FF4C-8217-1127C9314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BC7D1B-7C37-6F47-9554-12FADC432D17}"/>
              </a:ext>
            </a:extLst>
          </p:cNvPr>
          <p:cNvSpPr>
            <a:spLocks noGrp="1"/>
          </p:cNvSpPr>
          <p:nvPr>
            <p:ph type="dt" sz="half" idx="10"/>
          </p:nvPr>
        </p:nvSpPr>
        <p:spPr/>
        <p:txBody>
          <a:bodyPr/>
          <a:lstStyle/>
          <a:p>
            <a:fld id="{3C01658F-2EA7-9B40-9DDB-9AD649FB3CF9}" type="datetimeFigureOut">
              <a:rPr lang="en-US" smtClean="0"/>
              <a:t>1/12/22</a:t>
            </a:fld>
            <a:endParaRPr lang="en-US" dirty="0"/>
          </a:p>
        </p:txBody>
      </p:sp>
      <p:sp>
        <p:nvSpPr>
          <p:cNvPr id="6" name="Footer Placeholder 5">
            <a:extLst>
              <a:ext uri="{FF2B5EF4-FFF2-40B4-BE49-F238E27FC236}">
                <a16:creationId xmlns:a16="http://schemas.microsoft.com/office/drawing/2014/main" id="{8439CD75-D39C-1840-8D90-F4DAF5FB3F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45B3A1-0990-B34E-96F3-F513FC529B54}"/>
              </a:ext>
            </a:extLst>
          </p:cNvPr>
          <p:cNvSpPr>
            <a:spLocks noGrp="1"/>
          </p:cNvSpPr>
          <p:nvPr>
            <p:ph type="sldNum" sz="quarter" idx="12"/>
          </p:nvPr>
        </p:nvSpPr>
        <p:spPr/>
        <p:txBody>
          <a:bodyPr/>
          <a:lstStyle/>
          <a:p>
            <a:fld id="{323F6C42-8D03-DB48-9EA7-DA968EC4ACC9}" type="slidenum">
              <a:rPr lang="en-US" smtClean="0"/>
              <a:t>‹#›</a:t>
            </a:fld>
            <a:endParaRPr lang="en-US" dirty="0"/>
          </a:p>
        </p:txBody>
      </p:sp>
    </p:spTree>
    <p:extLst>
      <p:ext uri="{BB962C8B-B14F-4D97-AF65-F5344CB8AC3E}">
        <p14:creationId xmlns:p14="http://schemas.microsoft.com/office/powerpoint/2010/main" val="349444743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 iphone x + macbook ai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FE5BDD6C-9423-9D42-94BC-F7C9FF19086A}"/>
              </a:ext>
              <a:ext uri="{C183D7F6-B498-43B3-948B-1728B52AA6E4}">
                <adec:decorative xmlns:adec="http://schemas.microsoft.com/office/drawing/2017/decorative" val="1"/>
              </a:ext>
            </a:extLst>
          </p:cNvPr>
          <p:cNvSpPr/>
          <p:nvPr userDrawn="1"/>
        </p:nvSpPr>
        <p:spPr>
          <a:xfrm>
            <a:off x="0" y="1"/>
            <a:ext cx="8218933" cy="6858000"/>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040"/>
            <a:endParaRPr lang="en-US" sz="3999" dirty="0">
              <a:solidFill>
                <a:srgbClr val="FFFFFF"/>
              </a:solidFill>
              <a:latin typeface="Calibri" panose="020F0502020204030204"/>
            </a:endParaRPr>
          </a:p>
        </p:txBody>
      </p:sp>
      <p:sp>
        <p:nvSpPr>
          <p:cNvPr id="12" name="Title 4">
            <a:extLst>
              <a:ext uri="{FF2B5EF4-FFF2-40B4-BE49-F238E27FC236}">
                <a16:creationId xmlns:a16="http://schemas.microsoft.com/office/drawing/2014/main" id="{94CEF34F-035A-2548-AFC6-14115402624F}"/>
              </a:ext>
            </a:extLst>
          </p:cNvPr>
          <p:cNvSpPr>
            <a:spLocks noGrp="1"/>
          </p:cNvSpPr>
          <p:nvPr>
            <p:ph type="title" hasCustomPrompt="1"/>
          </p:nvPr>
        </p:nvSpPr>
        <p:spPr>
          <a:xfrm>
            <a:off x="745552" y="2103120"/>
            <a:ext cx="4454421" cy="2674620"/>
          </a:xfrm>
        </p:spPr>
        <p:txBody>
          <a:bodyPr anchor="ctr" anchorCtr="0"/>
          <a:lstStyle>
            <a:lvl1pPr>
              <a:defRPr lang="en-US" sz="6899" kern="1200" baseline="0" smtClean="0">
                <a:solidFill>
                  <a:schemeClr val="accent2"/>
                </a:solidFill>
                <a:latin typeface="Community Light" panose="02000303040000020003" pitchFamily="2" charset="0"/>
                <a:ea typeface="+mn-ea"/>
                <a:cs typeface="+mn-cs"/>
              </a:defRPr>
            </a:lvl1pPr>
          </a:lstStyle>
          <a:p>
            <a:r>
              <a:rPr lang="en-US" dirty="0"/>
              <a:t>Enter slide title here</a:t>
            </a:r>
          </a:p>
        </p:txBody>
      </p:sp>
      <p:pic>
        <p:nvPicPr>
          <p:cNvPr id="9" name="Picture 8">
            <a:extLst>
              <a:ext uri="{FF2B5EF4-FFF2-40B4-BE49-F238E27FC236}">
                <a16:creationId xmlns:a16="http://schemas.microsoft.com/office/drawing/2014/main" id="{ED253D5F-252B-FB4C-9E6F-158170B526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37421" y="223838"/>
            <a:ext cx="11565648" cy="6395302"/>
          </a:xfrm>
          <a:prstGeom prst="rect">
            <a:avLst/>
          </a:prstGeom>
        </p:spPr>
      </p:pic>
      <p:sp>
        <p:nvSpPr>
          <p:cNvPr id="10" name="Picture Placeholder 5">
            <a:extLst>
              <a:ext uri="{FF2B5EF4-FFF2-40B4-BE49-F238E27FC236}">
                <a16:creationId xmlns:a16="http://schemas.microsoft.com/office/drawing/2014/main" id="{1C633728-34FD-A340-BE18-A7F691D80D8A}"/>
              </a:ext>
              <a:ext uri="{C183D7F6-B498-43B3-948B-1728B52AA6E4}">
                <adec:decorative xmlns:adec="http://schemas.microsoft.com/office/drawing/2017/decorative" val="1"/>
              </a:ext>
            </a:extLst>
          </p:cNvPr>
          <p:cNvSpPr>
            <a:spLocks noGrp="1"/>
          </p:cNvSpPr>
          <p:nvPr>
            <p:ph type="pic" sz="quarter" idx="18" hasCustomPrompt="1"/>
          </p:nvPr>
        </p:nvSpPr>
        <p:spPr>
          <a:xfrm>
            <a:off x="9646400" y="662486"/>
            <a:ext cx="8559737" cy="5133865"/>
          </a:xfrm>
          <a:pattFill prst="wdUpDiag">
            <a:fgClr>
              <a:srgbClr val="FADFD9"/>
            </a:fgClr>
            <a:bgClr>
              <a:schemeClr val="bg1"/>
            </a:bgClr>
          </a:pattFill>
        </p:spPr>
        <p:txBody>
          <a:bodyPr lIns="914400" tIns="1463040" rIns="914400">
            <a:normAutofit/>
          </a:bodyPr>
          <a:lstStyle>
            <a:lvl1pPr marL="0" indent="0" algn="ctr">
              <a:buNone/>
              <a:defRPr sz="1800">
                <a:solidFill>
                  <a:schemeClr val="tx1"/>
                </a:solidFill>
              </a:defRPr>
            </a:lvl1pPr>
          </a:lstStyle>
          <a:p>
            <a:r>
              <a:rPr lang="en-US" dirty="0"/>
              <a:t>Drag and drop your screenshot into</a:t>
            </a:r>
          </a:p>
          <a:p>
            <a:r>
              <a:rPr lang="en-US" dirty="0"/>
              <a:t>this photo placeholder</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1" y="-1371600"/>
            <a:ext cx="4686484" cy="10795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showcase iOS and laptop screenshots.</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a:t>
            </a:r>
            <a:r>
              <a:rPr lang="en-US" sz="1200" dirty="0">
                <a:solidFill>
                  <a:schemeClr val="tx1"/>
                </a:solidFill>
                <a:latin typeface="Source Sans Pro" panose="020B0503030403020204" pitchFamily="34" charset="77"/>
                <a:ea typeface="Source Sans Pro" charset="0"/>
                <a:cs typeface="Arial" panose="020B0604020202020204" pitchFamily="34" charset="0"/>
              </a:rPr>
              <a:t>Drag and drop mobile or laptop screenshots into the matching device. This is a cover slide, so make your screenshots impactful.</a:t>
            </a:r>
          </a:p>
        </p:txBody>
      </p:sp>
      <p:pic>
        <p:nvPicPr>
          <p:cNvPr id="19" name="phone">
            <a:extLst>
              <a:ext uri="{FF2B5EF4-FFF2-40B4-BE49-F238E27FC236}">
                <a16:creationId xmlns:a16="http://schemas.microsoft.com/office/drawing/2014/main" id="{F7601B2C-8388-5449-98D1-30222DEF065B}"/>
              </a:ext>
              <a:ext uri="{C183D7F6-B498-43B3-948B-1728B52AA6E4}">
                <adec:decorative xmlns:adec="http://schemas.microsoft.com/office/drawing/2017/decorative" val="1"/>
              </a:ext>
            </a:extLst>
          </p:cNvPr>
          <p:cNvPicPr>
            <a:picLocks noChangeAspect="1"/>
          </p:cNvPicPr>
          <p:nvPr userDrawn="1"/>
        </p:nvPicPr>
        <p:blipFill>
          <a:blip r:embed="rId3">
            <a:lum bright="28000"/>
          </a:blip>
          <a:stretch>
            <a:fillRect/>
          </a:stretch>
        </p:blipFill>
        <p:spPr>
          <a:xfrm>
            <a:off x="6427361" y="1182979"/>
            <a:ext cx="2565450" cy="5353679"/>
          </a:xfrm>
          <a:prstGeom prst="rect">
            <a:avLst/>
          </a:prstGeom>
        </p:spPr>
      </p:pic>
      <p:sp>
        <p:nvSpPr>
          <p:cNvPr id="20" name="Picture Placeholder 6">
            <a:extLst>
              <a:ext uri="{FF2B5EF4-FFF2-40B4-BE49-F238E27FC236}">
                <a16:creationId xmlns:a16="http://schemas.microsoft.com/office/drawing/2014/main" id="{8D74EEA5-D294-414B-BB1A-F6B7538A2CE2}"/>
              </a:ext>
              <a:ext uri="{C183D7F6-B498-43B3-948B-1728B52AA6E4}">
                <adec:decorative xmlns:adec="http://schemas.microsoft.com/office/drawing/2017/decorative" val="1"/>
              </a:ext>
            </a:extLst>
          </p:cNvPr>
          <p:cNvSpPr>
            <a:spLocks noGrp="1"/>
          </p:cNvSpPr>
          <p:nvPr>
            <p:ph type="pic" sz="quarter" idx="19" hasCustomPrompt="1"/>
          </p:nvPr>
        </p:nvSpPr>
        <p:spPr>
          <a:xfrm>
            <a:off x="6517380" y="1246896"/>
            <a:ext cx="2388251" cy="5204688"/>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1800">
                <a:solidFill>
                  <a:schemeClr val="tx1"/>
                </a:solidFill>
              </a:defRPr>
            </a:lvl1pPr>
          </a:lstStyle>
          <a:p>
            <a:r>
              <a:rPr lang="en-US" dirty="0"/>
              <a:t>Drag and drop your iPhone X screenshot into this photo placeholder</a:t>
            </a:r>
          </a:p>
        </p:txBody>
      </p:sp>
      <p:pic>
        <p:nvPicPr>
          <p:cNvPr id="13" name="Picture 12">
            <a:extLst>
              <a:ext uri="{FF2B5EF4-FFF2-40B4-BE49-F238E27FC236}">
                <a16:creationId xmlns:a16="http://schemas.microsoft.com/office/drawing/2014/main" id="{0E156965-DBEE-A541-8F48-764C7986C034}"/>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2695" y="5850473"/>
            <a:ext cx="970212" cy="245528"/>
          </a:xfrm>
          <a:prstGeom prst="rect">
            <a:avLst/>
          </a:prstGeom>
        </p:spPr>
      </p:pic>
    </p:spTree>
    <p:extLst>
      <p:ext uri="{BB962C8B-B14F-4D97-AF65-F5344CB8AC3E}">
        <p14:creationId xmlns:p14="http://schemas.microsoft.com/office/powerpoint/2010/main" val="932788411"/>
      </p:ext>
    </p:extLst>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 samsung s9 + macbook ai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FE5BDD6C-9423-9D42-94BC-F7C9FF19086A}"/>
              </a:ext>
              <a:ext uri="{C183D7F6-B498-43B3-948B-1728B52AA6E4}">
                <adec:decorative xmlns:adec="http://schemas.microsoft.com/office/drawing/2017/decorative" val="1"/>
              </a:ext>
            </a:extLst>
          </p:cNvPr>
          <p:cNvSpPr/>
          <p:nvPr userDrawn="1"/>
        </p:nvSpPr>
        <p:spPr>
          <a:xfrm>
            <a:off x="0" y="1"/>
            <a:ext cx="8218933" cy="6858000"/>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040"/>
            <a:endParaRPr lang="en-US" sz="3999" dirty="0">
              <a:solidFill>
                <a:srgbClr val="FFFFFF"/>
              </a:solidFill>
              <a:latin typeface="Calibri" panose="020F0502020204030204"/>
            </a:endParaRPr>
          </a:p>
        </p:txBody>
      </p:sp>
      <p:sp>
        <p:nvSpPr>
          <p:cNvPr id="12" name="Title 4">
            <a:extLst>
              <a:ext uri="{FF2B5EF4-FFF2-40B4-BE49-F238E27FC236}">
                <a16:creationId xmlns:a16="http://schemas.microsoft.com/office/drawing/2014/main" id="{94CEF34F-035A-2548-AFC6-14115402624F}"/>
              </a:ext>
            </a:extLst>
          </p:cNvPr>
          <p:cNvSpPr>
            <a:spLocks noGrp="1"/>
          </p:cNvSpPr>
          <p:nvPr>
            <p:ph type="title" hasCustomPrompt="1"/>
          </p:nvPr>
        </p:nvSpPr>
        <p:spPr>
          <a:xfrm>
            <a:off x="745552" y="2103120"/>
            <a:ext cx="4454421" cy="2674620"/>
          </a:xfrm>
        </p:spPr>
        <p:txBody>
          <a:bodyPr anchor="ctr" anchorCtr="0"/>
          <a:lstStyle>
            <a:lvl1pPr>
              <a:defRPr lang="en-US" sz="6899" kern="1200" baseline="0" smtClean="0">
                <a:solidFill>
                  <a:schemeClr val="accent2"/>
                </a:solidFill>
                <a:latin typeface="Community Light" panose="02000303040000020003" pitchFamily="2" charset="0"/>
                <a:ea typeface="+mn-ea"/>
                <a:cs typeface="+mn-cs"/>
              </a:defRPr>
            </a:lvl1pPr>
          </a:lstStyle>
          <a:p>
            <a:r>
              <a:rPr lang="en-US" dirty="0"/>
              <a:t>Enter slide title here</a:t>
            </a:r>
          </a:p>
        </p:txBody>
      </p:sp>
      <p:pic>
        <p:nvPicPr>
          <p:cNvPr id="9" name="Picture 8">
            <a:extLst>
              <a:ext uri="{FF2B5EF4-FFF2-40B4-BE49-F238E27FC236}">
                <a16:creationId xmlns:a16="http://schemas.microsoft.com/office/drawing/2014/main" id="{ED253D5F-252B-FB4C-9E6F-158170B526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38569" y="224473"/>
            <a:ext cx="11563351" cy="6394032"/>
          </a:xfrm>
          <a:prstGeom prst="rect">
            <a:avLst/>
          </a:prstGeom>
        </p:spPr>
      </p:pic>
      <p:sp>
        <p:nvSpPr>
          <p:cNvPr id="10" name="Picture Placeholder 5">
            <a:extLst>
              <a:ext uri="{FF2B5EF4-FFF2-40B4-BE49-F238E27FC236}">
                <a16:creationId xmlns:a16="http://schemas.microsoft.com/office/drawing/2014/main" id="{1C633728-34FD-A340-BE18-A7F691D80D8A}"/>
              </a:ext>
              <a:ext uri="{C183D7F6-B498-43B3-948B-1728B52AA6E4}">
                <adec:decorative xmlns:adec="http://schemas.microsoft.com/office/drawing/2017/decorative" val="1"/>
              </a:ext>
            </a:extLst>
          </p:cNvPr>
          <p:cNvSpPr>
            <a:spLocks noGrp="1"/>
          </p:cNvSpPr>
          <p:nvPr>
            <p:ph type="pic" sz="quarter" idx="18" hasCustomPrompt="1"/>
          </p:nvPr>
        </p:nvSpPr>
        <p:spPr>
          <a:xfrm>
            <a:off x="9646400" y="662486"/>
            <a:ext cx="8559737" cy="5133865"/>
          </a:xfrm>
          <a:pattFill prst="wdUpDiag">
            <a:fgClr>
              <a:srgbClr val="FADFD9"/>
            </a:fgClr>
            <a:bgClr>
              <a:schemeClr val="bg1"/>
            </a:bgClr>
          </a:pattFill>
        </p:spPr>
        <p:txBody>
          <a:bodyPr lIns="914400" tIns="1463040" rIns="914400">
            <a:normAutofit/>
          </a:bodyPr>
          <a:lstStyle>
            <a:lvl1pPr marL="0" indent="0" algn="ctr">
              <a:buNone/>
              <a:defRPr sz="1800">
                <a:solidFill>
                  <a:schemeClr val="tx1"/>
                </a:solidFill>
              </a:defRPr>
            </a:lvl1pPr>
          </a:lstStyle>
          <a:p>
            <a:r>
              <a:rPr lang="en-US" dirty="0"/>
              <a:t>Drag and drop your screenshot into</a:t>
            </a:r>
          </a:p>
          <a:p>
            <a:r>
              <a:rPr lang="en-US" dirty="0"/>
              <a:t>this photo placeholder</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1" y="-1333500"/>
            <a:ext cx="4610294" cy="1041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showcase Android and laptop screenshots.</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a:t>
            </a:r>
            <a:r>
              <a:rPr lang="en-US" sz="1200" dirty="0">
                <a:solidFill>
                  <a:schemeClr val="tx1"/>
                </a:solidFill>
                <a:latin typeface="Source Sans Pro" panose="020B0503030403020204" pitchFamily="34" charset="77"/>
                <a:ea typeface="Source Sans Pro" charset="0"/>
                <a:cs typeface="Arial" panose="020B0604020202020204" pitchFamily="34" charset="0"/>
              </a:rPr>
              <a:t>Drag and drop mobile or laptop screenshots into the matching device. This is a cover slide, so make your screenshots impactful.</a:t>
            </a:r>
          </a:p>
        </p:txBody>
      </p:sp>
      <p:pic>
        <p:nvPicPr>
          <p:cNvPr id="13" name="Picture 12">
            <a:extLst>
              <a:ext uri="{FF2B5EF4-FFF2-40B4-BE49-F238E27FC236}">
                <a16:creationId xmlns:a16="http://schemas.microsoft.com/office/drawing/2014/main" id="{853B862F-684E-4743-BD4D-BCFD8387F8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274786" y="1024569"/>
            <a:ext cx="2654218" cy="5556064"/>
          </a:xfrm>
          <a:prstGeom prst="rect">
            <a:avLst/>
          </a:prstGeom>
        </p:spPr>
      </p:pic>
      <p:sp>
        <p:nvSpPr>
          <p:cNvPr id="14" name="Picture Placeholder 8">
            <a:extLst>
              <a:ext uri="{FF2B5EF4-FFF2-40B4-BE49-F238E27FC236}">
                <a16:creationId xmlns:a16="http://schemas.microsoft.com/office/drawing/2014/main" id="{F740CD01-0372-0B4A-8C73-A19B2654E62B}"/>
              </a:ext>
              <a:ext uri="{C183D7F6-B498-43B3-948B-1728B52AA6E4}">
                <adec:decorative xmlns:adec="http://schemas.microsoft.com/office/drawing/2017/decorative" val="1"/>
              </a:ext>
            </a:extLst>
          </p:cNvPr>
          <p:cNvSpPr>
            <a:spLocks noGrp="1"/>
          </p:cNvSpPr>
          <p:nvPr>
            <p:ph type="pic" sz="quarter" idx="20" hasCustomPrompt="1"/>
          </p:nvPr>
        </p:nvSpPr>
        <p:spPr>
          <a:xfrm>
            <a:off x="6376725" y="1311942"/>
            <a:ext cx="2447198" cy="5028156"/>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2000">
                <a:solidFill>
                  <a:schemeClr val="tx1"/>
                </a:solidFill>
              </a:defRPr>
            </a:lvl1pPr>
          </a:lstStyle>
          <a:p>
            <a:r>
              <a:rPr lang="en-US" dirty="0"/>
              <a:t>Drag and drop your Samsung screenshot into this photo placeholder</a:t>
            </a:r>
          </a:p>
        </p:txBody>
      </p:sp>
      <p:pic>
        <p:nvPicPr>
          <p:cNvPr id="16" name="Picture 15">
            <a:extLst>
              <a:ext uri="{FF2B5EF4-FFF2-40B4-BE49-F238E27FC236}">
                <a16:creationId xmlns:a16="http://schemas.microsoft.com/office/drawing/2014/main" id="{FF2BEFB6-D3AD-7D4D-B4C9-7ED95B704F2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2695" y="5850473"/>
            <a:ext cx="970212" cy="245528"/>
          </a:xfrm>
          <a:prstGeom prst="rect">
            <a:avLst/>
          </a:prstGeom>
        </p:spPr>
      </p:pic>
    </p:spTree>
    <p:extLst>
      <p:ext uri="{BB962C8B-B14F-4D97-AF65-F5344CB8AC3E}">
        <p14:creationId xmlns:p14="http://schemas.microsoft.com/office/powerpoint/2010/main" val="1396003442"/>
      </p:ext>
    </p:extLst>
  </p:cSld>
  <p:clrMapOvr>
    <a:masterClrMapping/>
  </p:clrMapOvr>
  <p:hf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s + macbook air">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71054D90-0146-C648-9DF3-B94C3E775693}"/>
              </a:ext>
              <a:ext uri="{C183D7F6-B498-43B3-948B-1728B52AA6E4}">
                <adec:decorative xmlns:adec="http://schemas.microsoft.com/office/drawing/2017/decorative" val="1"/>
              </a:ext>
            </a:extLst>
          </p:cNvPr>
          <p:cNvSpPr/>
          <p:nvPr/>
        </p:nvSpPr>
        <p:spPr>
          <a:xfrm>
            <a:off x="5667147" y="0"/>
            <a:ext cx="6524854" cy="6858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noProof="0" dirty="0"/>
          </a:p>
        </p:txBody>
      </p:sp>
      <p:sp>
        <p:nvSpPr>
          <p:cNvPr id="15" name="Title Placeholder 1">
            <a:extLst>
              <a:ext uri="{FF2B5EF4-FFF2-40B4-BE49-F238E27FC236}">
                <a16:creationId xmlns:a16="http://schemas.microsoft.com/office/drawing/2014/main" id="{BD83B4EB-A5CF-5C4B-851B-2E7212A67D17}"/>
              </a:ext>
            </a:extLst>
          </p:cNvPr>
          <p:cNvSpPr>
            <a:spLocks noGrp="1"/>
          </p:cNvSpPr>
          <p:nvPr>
            <p:ph type="title" hasCustomPrompt="1"/>
          </p:nvPr>
        </p:nvSpPr>
        <p:spPr>
          <a:xfrm>
            <a:off x="720754" y="2171700"/>
            <a:ext cx="3589428" cy="1257300"/>
          </a:xfrm>
          <a:prstGeom prst="rect">
            <a:avLst/>
          </a:prstGeom>
        </p:spPr>
        <p:txBody>
          <a:bodyPr vert="horz" lIns="91440" tIns="45720" rIns="91440" bIns="45720" rtlCol="0" anchor="b" anchorCtr="0">
            <a:noAutofit/>
          </a:bodyPr>
          <a:lstStyle>
            <a:lvl1pPr>
              <a:defRPr sz="4399">
                <a:solidFill>
                  <a:schemeClr val="accent2"/>
                </a:solidFill>
              </a:defRPr>
            </a:lvl1pPr>
          </a:lstStyle>
          <a:p>
            <a:r>
              <a:rPr lang="en-US" dirty="0"/>
              <a:t>Enter slide title here in two lines</a:t>
            </a:r>
          </a:p>
        </p:txBody>
      </p:sp>
      <p:sp>
        <p:nvSpPr>
          <p:cNvPr id="13" name="Text Placeholder 8">
            <a:extLst>
              <a:ext uri="{FF2B5EF4-FFF2-40B4-BE49-F238E27FC236}">
                <a16:creationId xmlns:a16="http://schemas.microsoft.com/office/drawing/2014/main" id="{3DC6B344-9856-064E-9D29-4F593472BDAD}"/>
              </a:ext>
            </a:extLst>
          </p:cNvPr>
          <p:cNvSpPr>
            <a:spLocks noGrp="1"/>
          </p:cNvSpPr>
          <p:nvPr>
            <p:ph type="body" sz="quarter" idx="17" hasCustomPrompt="1"/>
          </p:nvPr>
        </p:nvSpPr>
        <p:spPr>
          <a:xfrm>
            <a:off x="720755" y="3474720"/>
            <a:ext cx="3372098" cy="1159626"/>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description here</a:t>
            </a:r>
          </a:p>
        </p:txBody>
      </p:sp>
      <p:pic>
        <p:nvPicPr>
          <p:cNvPr id="3" name="Picture 2">
            <a:extLst>
              <a:ext uri="{FF2B5EF4-FFF2-40B4-BE49-F238E27FC236}">
                <a16:creationId xmlns:a16="http://schemas.microsoft.com/office/drawing/2014/main" id="{6E6FCC90-F31E-344F-9EDC-5666858B155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196880" y="1175174"/>
            <a:ext cx="7987693" cy="4416848"/>
          </a:xfrm>
          <a:prstGeom prst="rect">
            <a:avLst/>
          </a:prstGeom>
        </p:spPr>
      </p:pic>
      <p:sp>
        <p:nvSpPr>
          <p:cNvPr id="12" name="Picture Placeholder 5">
            <a:extLst>
              <a:ext uri="{FF2B5EF4-FFF2-40B4-BE49-F238E27FC236}">
                <a16:creationId xmlns:a16="http://schemas.microsoft.com/office/drawing/2014/main" id="{2855B3D1-83BB-D14D-8205-4C511F91D824}"/>
              </a:ext>
              <a:ext uri="{C183D7F6-B498-43B3-948B-1728B52AA6E4}">
                <adec:decorative xmlns:adec="http://schemas.microsoft.com/office/drawing/2017/decorative" val="1"/>
              </a:ext>
            </a:extLst>
          </p:cNvPr>
          <p:cNvSpPr>
            <a:spLocks noGrp="1"/>
          </p:cNvSpPr>
          <p:nvPr>
            <p:ph type="pic" sz="quarter" idx="18" hasCustomPrompt="1"/>
          </p:nvPr>
        </p:nvSpPr>
        <p:spPr>
          <a:xfrm>
            <a:off x="5229687" y="1474319"/>
            <a:ext cx="5915398" cy="3554881"/>
          </a:xfrm>
          <a:pattFill prst="wdUpDiag">
            <a:fgClr>
              <a:srgbClr val="FADFD9"/>
            </a:fgClr>
            <a:bgClr>
              <a:schemeClr val="bg1"/>
            </a:bgClr>
          </a:pattFill>
        </p:spPr>
        <p:txBody>
          <a:bodyPr lIns="914400" tIns="1463040" rIns="914400">
            <a:normAutofit/>
          </a:bodyPr>
          <a:lstStyle>
            <a:lvl1pPr marL="0" indent="0" algn="ctr">
              <a:buNone/>
              <a:defRPr sz="1800">
                <a:solidFill>
                  <a:schemeClr val="tx1"/>
                </a:solidFill>
              </a:defRPr>
            </a:lvl1pPr>
          </a:lstStyle>
          <a:p>
            <a:r>
              <a:rPr lang="en-US" dirty="0"/>
              <a:t>Drag and drop your screenshot into</a:t>
            </a:r>
          </a:p>
          <a:p>
            <a:r>
              <a:rPr lang="en-US" dirty="0"/>
              <a:t>this photo placeholder</a:t>
            </a:r>
          </a:p>
        </p:txBody>
      </p:sp>
      <p:sp>
        <p:nvSpPr>
          <p:cNvPr id="7" name="Folded Corner 6">
            <a:extLst>
              <a:ext uri="{FF2B5EF4-FFF2-40B4-BE49-F238E27FC236}">
                <a16:creationId xmlns:a16="http://schemas.microsoft.com/office/drawing/2014/main" id="{4A75138B-86ED-9A47-9C1A-BDA75D1DA028}"/>
              </a:ext>
              <a:ext uri="{C183D7F6-B498-43B3-948B-1728B52AA6E4}">
                <adec:decorative xmlns:adec="http://schemas.microsoft.com/office/drawing/2017/decorative" val="1"/>
              </a:ext>
            </a:extLst>
          </p:cNvPr>
          <p:cNvSpPr/>
          <p:nvPr userDrawn="1"/>
        </p:nvSpPr>
        <p:spPr>
          <a:xfrm>
            <a:off x="0" y="-1257300"/>
            <a:ext cx="4248391" cy="9652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showcase laptop screenshot.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endParaRPr lang="en-US" sz="1200"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81009380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s + iphone x vertica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B232F01-48BC-E849-A3D8-4710F1C3691C}"/>
              </a:ext>
            </a:extLst>
          </p:cNvPr>
          <p:cNvSpPr>
            <a:spLocks noGrp="1"/>
          </p:cNvSpPr>
          <p:nvPr>
            <p:ph type="title" hasCustomPrompt="1"/>
          </p:nvPr>
        </p:nvSpPr>
        <p:spPr>
          <a:xfrm>
            <a:off x="720754" y="2171700"/>
            <a:ext cx="3671059" cy="1257300"/>
          </a:xfrm>
          <a:prstGeom prst="rect">
            <a:avLst/>
          </a:prstGeom>
        </p:spPr>
        <p:txBody>
          <a:bodyPr vert="horz" lIns="91440" tIns="45720" rIns="91440" bIns="45720" rtlCol="0" anchor="b" anchorCtr="0">
            <a:noAutofit/>
          </a:bodyPr>
          <a:lstStyle>
            <a:lvl1pPr>
              <a:defRPr sz="4399">
                <a:solidFill>
                  <a:schemeClr val="accent2"/>
                </a:solidFill>
              </a:defRPr>
            </a:lvl1pPr>
          </a:lstStyle>
          <a:p>
            <a:r>
              <a:rPr lang="en-US" dirty="0"/>
              <a:t>Enter slide title here in two lines</a:t>
            </a:r>
          </a:p>
        </p:txBody>
      </p:sp>
      <p:sp>
        <p:nvSpPr>
          <p:cNvPr id="8" name="Text Placeholder 8">
            <a:extLst>
              <a:ext uri="{FF2B5EF4-FFF2-40B4-BE49-F238E27FC236}">
                <a16:creationId xmlns:a16="http://schemas.microsoft.com/office/drawing/2014/main" id="{BD17AF82-CFEF-444E-8CB0-C4CD52448D72}"/>
              </a:ext>
            </a:extLst>
          </p:cNvPr>
          <p:cNvSpPr>
            <a:spLocks noGrp="1"/>
          </p:cNvSpPr>
          <p:nvPr>
            <p:ph type="body" sz="quarter" idx="17" hasCustomPrompt="1"/>
          </p:nvPr>
        </p:nvSpPr>
        <p:spPr>
          <a:xfrm>
            <a:off x="720755" y="3474720"/>
            <a:ext cx="3372098" cy="1159626"/>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description here</a:t>
            </a:r>
          </a:p>
        </p:txBody>
      </p:sp>
      <p:sp>
        <p:nvSpPr>
          <p:cNvPr id="9" name="Freeform 8">
            <a:extLst>
              <a:ext uri="{FF2B5EF4-FFF2-40B4-BE49-F238E27FC236}">
                <a16:creationId xmlns:a16="http://schemas.microsoft.com/office/drawing/2014/main" id="{F5188961-A5EF-F94E-93B3-8A45F5C7C1A1}"/>
              </a:ext>
              <a:ext uri="{C183D7F6-B498-43B3-948B-1728B52AA6E4}">
                <adec:decorative xmlns:adec="http://schemas.microsoft.com/office/drawing/2017/decorative" val="1"/>
              </a:ext>
            </a:extLst>
          </p:cNvPr>
          <p:cNvSpPr/>
          <p:nvPr/>
        </p:nvSpPr>
        <p:spPr>
          <a:xfrm>
            <a:off x="5667147" y="0"/>
            <a:ext cx="6524854" cy="6858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noProof="0" dirty="0"/>
          </a:p>
        </p:txBody>
      </p:sp>
      <p:pic>
        <p:nvPicPr>
          <p:cNvPr id="4" name="phone">
            <a:extLst>
              <a:ext uri="{FF2B5EF4-FFF2-40B4-BE49-F238E27FC236}">
                <a16:creationId xmlns:a16="http://schemas.microsoft.com/office/drawing/2014/main" id="{C85F4C07-40BB-BE42-A952-E64B3F5B3B55}"/>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6354803" y="356395"/>
            <a:ext cx="2944931" cy="6173268"/>
          </a:xfrm>
          <a:prstGeom prst="rect">
            <a:avLst/>
          </a:prstGeom>
        </p:spPr>
      </p:pic>
      <p:sp>
        <p:nvSpPr>
          <p:cNvPr id="37" name="Picture Placeholder 6">
            <a:extLst>
              <a:ext uri="{FF2B5EF4-FFF2-40B4-BE49-F238E27FC236}">
                <a16:creationId xmlns:a16="http://schemas.microsoft.com/office/drawing/2014/main" id="{184DDDC5-FB04-5341-BE58-E60D02432D72}"/>
              </a:ext>
              <a:ext uri="{C183D7F6-B498-43B3-948B-1728B52AA6E4}">
                <adec:decorative xmlns:adec="http://schemas.microsoft.com/office/drawing/2017/decorative" val="1"/>
              </a:ext>
            </a:extLst>
          </p:cNvPr>
          <p:cNvSpPr>
            <a:spLocks noGrp="1"/>
          </p:cNvSpPr>
          <p:nvPr>
            <p:ph type="pic" sz="quarter" idx="18" hasCustomPrompt="1"/>
          </p:nvPr>
        </p:nvSpPr>
        <p:spPr>
          <a:xfrm>
            <a:off x="6440725" y="430072"/>
            <a:ext cx="2755905" cy="6005911"/>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1800">
                <a:solidFill>
                  <a:schemeClr val="tx1"/>
                </a:solidFill>
              </a:defRPr>
            </a:lvl1pPr>
          </a:lstStyle>
          <a:p>
            <a:r>
              <a:rPr lang="en-US" dirty="0"/>
              <a:t>Drag and drop your iPhone X screenshot into this photo placeholder</a:t>
            </a:r>
          </a:p>
        </p:txBody>
      </p:sp>
      <p:sp>
        <p:nvSpPr>
          <p:cNvPr id="10" name="Folded Corner 9">
            <a:extLst>
              <a:ext uri="{FF2B5EF4-FFF2-40B4-BE49-F238E27FC236}">
                <a16:creationId xmlns:a16="http://schemas.microsoft.com/office/drawing/2014/main" id="{F9756405-AACC-DF4A-A1BA-4DFBCE4A26C3}"/>
              </a:ext>
              <a:ext uri="{C183D7F6-B498-43B3-948B-1728B52AA6E4}">
                <adec:decorative xmlns:adec="http://schemas.microsoft.com/office/drawing/2017/decorative" val="1"/>
              </a:ext>
            </a:extLst>
          </p:cNvPr>
          <p:cNvSpPr/>
          <p:nvPr userDrawn="1"/>
        </p:nvSpPr>
        <p:spPr>
          <a:xfrm>
            <a:off x="0" y="-1257300"/>
            <a:ext cx="4248391" cy="9652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showcase iPhone X screenshot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endParaRPr lang="en-US" sz="1200"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40229669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7_titles + iphone x vertica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B232F01-48BC-E849-A3D8-4710F1C3691C}"/>
              </a:ext>
            </a:extLst>
          </p:cNvPr>
          <p:cNvSpPr>
            <a:spLocks noGrp="1"/>
          </p:cNvSpPr>
          <p:nvPr>
            <p:ph type="title" hasCustomPrompt="1"/>
          </p:nvPr>
        </p:nvSpPr>
        <p:spPr>
          <a:xfrm>
            <a:off x="720754" y="2171700"/>
            <a:ext cx="3573101" cy="1257300"/>
          </a:xfrm>
          <a:prstGeom prst="rect">
            <a:avLst/>
          </a:prstGeom>
        </p:spPr>
        <p:txBody>
          <a:bodyPr vert="horz" lIns="91440" tIns="45720" rIns="91440" bIns="45720" rtlCol="0" anchor="b" anchorCtr="0">
            <a:noAutofit/>
          </a:bodyPr>
          <a:lstStyle>
            <a:lvl1pPr>
              <a:defRPr sz="4399">
                <a:solidFill>
                  <a:schemeClr val="accent2"/>
                </a:solidFill>
              </a:defRPr>
            </a:lvl1pPr>
          </a:lstStyle>
          <a:p>
            <a:r>
              <a:rPr lang="en-US" dirty="0"/>
              <a:t>Enter slide title here in two lines</a:t>
            </a:r>
          </a:p>
        </p:txBody>
      </p:sp>
      <p:sp>
        <p:nvSpPr>
          <p:cNvPr id="8" name="Text Placeholder 8">
            <a:extLst>
              <a:ext uri="{FF2B5EF4-FFF2-40B4-BE49-F238E27FC236}">
                <a16:creationId xmlns:a16="http://schemas.microsoft.com/office/drawing/2014/main" id="{BD17AF82-CFEF-444E-8CB0-C4CD52448D72}"/>
              </a:ext>
            </a:extLst>
          </p:cNvPr>
          <p:cNvSpPr>
            <a:spLocks noGrp="1"/>
          </p:cNvSpPr>
          <p:nvPr>
            <p:ph type="body" sz="quarter" idx="17" hasCustomPrompt="1"/>
          </p:nvPr>
        </p:nvSpPr>
        <p:spPr>
          <a:xfrm>
            <a:off x="720755" y="3474720"/>
            <a:ext cx="3372098" cy="1159626"/>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description here</a:t>
            </a:r>
          </a:p>
        </p:txBody>
      </p:sp>
      <p:sp>
        <p:nvSpPr>
          <p:cNvPr id="9" name="Freeform 8">
            <a:extLst>
              <a:ext uri="{FF2B5EF4-FFF2-40B4-BE49-F238E27FC236}">
                <a16:creationId xmlns:a16="http://schemas.microsoft.com/office/drawing/2014/main" id="{F5188961-A5EF-F94E-93B3-8A45F5C7C1A1}"/>
              </a:ext>
              <a:ext uri="{C183D7F6-B498-43B3-948B-1728B52AA6E4}">
                <adec:decorative xmlns:adec="http://schemas.microsoft.com/office/drawing/2017/decorative" val="1"/>
              </a:ext>
            </a:extLst>
          </p:cNvPr>
          <p:cNvSpPr/>
          <p:nvPr/>
        </p:nvSpPr>
        <p:spPr>
          <a:xfrm>
            <a:off x="5667147" y="0"/>
            <a:ext cx="6524854" cy="6858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noProof="0" dirty="0"/>
          </a:p>
        </p:txBody>
      </p:sp>
      <p:pic>
        <p:nvPicPr>
          <p:cNvPr id="12" name="phone">
            <a:extLst>
              <a:ext uri="{FF2B5EF4-FFF2-40B4-BE49-F238E27FC236}">
                <a16:creationId xmlns:a16="http://schemas.microsoft.com/office/drawing/2014/main" id="{B8A066BC-10F7-6544-9AEE-90E35E913FA4}"/>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6354803" y="356395"/>
            <a:ext cx="2944931" cy="6173268"/>
          </a:xfrm>
          <a:prstGeom prst="rect">
            <a:avLst/>
          </a:prstGeom>
        </p:spPr>
      </p:pic>
      <p:sp>
        <p:nvSpPr>
          <p:cNvPr id="13" name="Picture Placeholder 6">
            <a:extLst>
              <a:ext uri="{FF2B5EF4-FFF2-40B4-BE49-F238E27FC236}">
                <a16:creationId xmlns:a16="http://schemas.microsoft.com/office/drawing/2014/main" id="{2CD40360-DEDA-8E4D-9A20-B38EBAE3D49A}"/>
              </a:ext>
              <a:ext uri="{C183D7F6-B498-43B3-948B-1728B52AA6E4}">
                <adec:decorative xmlns:adec="http://schemas.microsoft.com/office/drawing/2017/decorative" val="1"/>
              </a:ext>
            </a:extLst>
          </p:cNvPr>
          <p:cNvSpPr>
            <a:spLocks noGrp="1"/>
          </p:cNvSpPr>
          <p:nvPr>
            <p:ph type="pic" sz="quarter" idx="18" hasCustomPrompt="1"/>
          </p:nvPr>
        </p:nvSpPr>
        <p:spPr>
          <a:xfrm>
            <a:off x="6440725" y="430072"/>
            <a:ext cx="2755905" cy="6005911"/>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1800">
                <a:solidFill>
                  <a:schemeClr val="tx1"/>
                </a:solidFill>
              </a:defRPr>
            </a:lvl1pPr>
          </a:lstStyle>
          <a:p>
            <a:r>
              <a:rPr lang="en-US" dirty="0"/>
              <a:t>Drag and drop your iPhone X screenshot into this photo placeholder</a:t>
            </a:r>
          </a:p>
        </p:txBody>
      </p:sp>
      <p:pic>
        <p:nvPicPr>
          <p:cNvPr id="14" name="phone">
            <a:extLst>
              <a:ext uri="{FF2B5EF4-FFF2-40B4-BE49-F238E27FC236}">
                <a16:creationId xmlns:a16="http://schemas.microsoft.com/office/drawing/2014/main" id="{197CCC9F-480F-C648-92E6-AB136E9EFC0D}"/>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9490786" y="356395"/>
            <a:ext cx="2944931" cy="6173268"/>
          </a:xfrm>
          <a:prstGeom prst="rect">
            <a:avLst/>
          </a:prstGeom>
        </p:spPr>
      </p:pic>
      <p:sp>
        <p:nvSpPr>
          <p:cNvPr id="15" name="Picture Placeholder 6">
            <a:extLst>
              <a:ext uri="{FF2B5EF4-FFF2-40B4-BE49-F238E27FC236}">
                <a16:creationId xmlns:a16="http://schemas.microsoft.com/office/drawing/2014/main" id="{3B299AA6-362A-B645-B905-8DB9FD96D19B}"/>
              </a:ext>
              <a:ext uri="{C183D7F6-B498-43B3-948B-1728B52AA6E4}">
                <adec:decorative xmlns:adec="http://schemas.microsoft.com/office/drawing/2017/decorative" val="1"/>
              </a:ext>
            </a:extLst>
          </p:cNvPr>
          <p:cNvSpPr>
            <a:spLocks noGrp="1"/>
          </p:cNvSpPr>
          <p:nvPr>
            <p:ph type="pic" sz="quarter" idx="19" hasCustomPrompt="1"/>
          </p:nvPr>
        </p:nvSpPr>
        <p:spPr>
          <a:xfrm>
            <a:off x="9576709" y="430072"/>
            <a:ext cx="2755905" cy="6005911"/>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1800">
                <a:solidFill>
                  <a:schemeClr val="tx1"/>
                </a:solidFill>
              </a:defRPr>
            </a:lvl1pPr>
          </a:lstStyle>
          <a:p>
            <a:r>
              <a:rPr lang="en-US" dirty="0"/>
              <a:t>Drag and drop your iPhone X screenshot into this photo placeholder</a:t>
            </a:r>
          </a:p>
        </p:txBody>
      </p:sp>
      <p:sp>
        <p:nvSpPr>
          <p:cNvPr id="10" name="Folded Corner 9">
            <a:extLst>
              <a:ext uri="{FF2B5EF4-FFF2-40B4-BE49-F238E27FC236}">
                <a16:creationId xmlns:a16="http://schemas.microsoft.com/office/drawing/2014/main" id="{EBE26B7D-A416-5A4B-A4BE-509D3019750A}"/>
              </a:ext>
              <a:ext uri="{C183D7F6-B498-43B3-948B-1728B52AA6E4}">
                <adec:decorative xmlns:adec="http://schemas.microsoft.com/office/drawing/2017/decorative" val="1"/>
              </a:ext>
            </a:extLst>
          </p:cNvPr>
          <p:cNvSpPr/>
          <p:nvPr userDrawn="1"/>
        </p:nvSpPr>
        <p:spPr>
          <a:xfrm>
            <a:off x="0" y="-1257300"/>
            <a:ext cx="4248391" cy="9652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showcase 2 iPhone X screenshots</a:t>
            </a:r>
            <a:endParaRPr lang="en-US" sz="1200" dirty="0">
              <a:solidFill>
                <a:schemeClr val="tx1"/>
              </a:solidFill>
              <a:latin typeface="Source Sans Pro" charset="0"/>
            </a:endParaRPr>
          </a:p>
          <a:p>
            <a:endParaRPr lang="en-US" sz="1200" b="1" dirty="0">
              <a:solidFill>
                <a:schemeClr val="tx1"/>
              </a:solidFill>
              <a:latin typeface="Source Sans Pro" charset="0"/>
              <a:ea typeface="Source Sans Pro" charset="0"/>
              <a:cs typeface="Arial" panose="020B0604020202020204" pitchFamily="34"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endParaRPr lang="en-US" sz="1200"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18959117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s + iphone horizonta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B232F01-48BC-E849-A3D8-4710F1C3691C}"/>
              </a:ext>
            </a:extLst>
          </p:cNvPr>
          <p:cNvSpPr>
            <a:spLocks noGrp="1"/>
          </p:cNvSpPr>
          <p:nvPr>
            <p:ph type="title" hasCustomPrompt="1"/>
          </p:nvPr>
        </p:nvSpPr>
        <p:spPr>
          <a:xfrm>
            <a:off x="720754" y="2171700"/>
            <a:ext cx="3540448" cy="1257300"/>
          </a:xfrm>
          <a:prstGeom prst="rect">
            <a:avLst/>
          </a:prstGeom>
        </p:spPr>
        <p:txBody>
          <a:bodyPr vert="horz" lIns="91440" tIns="45720" rIns="91440" bIns="45720" rtlCol="0" anchor="b" anchorCtr="0">
            <a:noAutofit/>
          </a:bodyPr>
          <a:lstStyle>
            <a:lvl1pPr>
              <a:defRPr sz="4399">
                <a:solidFill>
                  <a:schemeClr val="accent2"/>
                </a:solidFill>
              </a:defRPr>
            </a:lvl1pPr>
          </a:lstStyle>
          <a:p>
            <a:r>
              <a:rPr lang="en-US" dirty="0"/>
              <a:t>Enter slide title here in two lines</a:t>
            </a:r>
          </a:p>
        </p:txBody>
      </p:sp>
      <p:sp>
        <p:nvSpPr>
          <p:cNvPr id="8" name="Text Placeholder 8">
            <a:extLst>
              <a:ext uri="{FF2B5EF4-FFF2-40B4-BE49-F238E27FC236}">
                <a16:creationId xmlns:a16="http://schemas.microsoft.com/office/drawing/2014/main" id="{BD17AF82-CFEF-444E-8CB0-C4CD52448D72}"/>
              </a:ext>
            </a:extLst>
          </p:cNvPr>
          <p:cNvSpPr>
            <a:spLocks noGrp="1"/>
          </p:cNvSpPr>
          <p:nvPr>
            <p:ph type="body" sz="quarter" idx="17" hasCustomPrompt="1"/>
          </p:nvPr>
        </p:nvSpPr>
        <p:spPr>
          <a:xfrm>
            <a:off x="720755" y="3474720"/>
            <a:ext cx="3372098" cy="1159626"/>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description here</a:t>
            </a:r>
          </a:p>
        </p:txBody>
      </p:sp>
      <p:sp>
        <p:nvSpPr>
          <p:cNvPr id="9" name="Freeform 8">
            <a:extLst>
              <a:ext uri="{FF2B5EF4-FFF2-40B4-BE49-F238E27FC236}">
                <a16:creationId xmlns:a16="http://schemas.microsoft.com/office/drawing/2014/main" id="{F5188961-A5EF-F94E-93B3-8A45F5C7C1A1}"/>
              </a:ext>
              <a:ext uri="{C183D7F6-B498-43B3-948B-1728B52AA6E4}">
                <adec:decorative xmlns:adec="http://schemas.microsoft.com/office/drawing/2017/decorative" val="1"/>
              </a:ext>
            </a:extLst>
          </p:cNvPr>
          <p:cNvSpPr/>
          <p:nvPr/>
        </p:nvSpPr>
        <p:spPr>
          <a:xfrm>
            <a:off x="5667147" y="0"/>
            <a:ext cx="6524854" cy="6858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noProof="0" dirty="0"/>
          </a:p>
        </p:txBody>
      </p:sp>
      <p:pic>
        <p:nvPicPr>
          <p:cNvPr id="4" name="phone">
            <a:extLst>
              <a:ext uri="{FF2B5EF4-FFF2-40B4-BE49-F238E27FC236}">
                <a16:creationId xmlns:a16="http://schemas.microsoft.com/office/drawing/2014/main" id="{C85F4C07-40BB-BE42-A952-E64B3F5B3B55}"/>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rot="5400000">
            <a:off x="6828002" y="358076"/>
            <a:ext cx="2943335" cy="6168318"/>
          </a:xfrm>
          <a:prstGeom prst="rect">
            <a:avLst/>
          </a:prstGeom>
        </p:spPr>
      </p:pic>
      <p:sp>
        <p:nvSpPr>
          <p:cNvPr id="37" name="Picture Placeholder 6">
            <a:extLst>
              <a:ext uri="{FF2B5EF4-FFF2-40B4-BE49-F238E27FC236}">
                <a16:creationId xmlns:a16="http://schemas.microsoft.com/office/drawing/2014/main" id="{184DDDC5-FB04-5341-BE58-E60D02432D72}"/>
              </a:ext>
              <a:ext uri="{C183D7F6-B498-43B3-948B-1728B52AA6E4}">
                <adec:decorative xmlns:adec="http://schemas.microsoft.com/office/drawing/2017/decorative" val="1"/>
              </a:ext>
            </a:extLst>
          </p:cNvPr>
          <p:cNvSpPr>
            <a:spLocks noGrp="1"/>
          </p:cNvSpPr>
          <p:nvPr>
            <p:ph type="pic" sz="quarter" idx="18" hasCustomPrompt="1"/>
          </p:nvPr>
        </p:nvSpPr>
        <p:spPr>
          <a:xfrm rot="5400000">
            <a:off x="6916385" y="430463"/>
            <a:ext cx="2756264" cy="6005129"/>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vert="vert270" wrap="square" lIns="457200" tIns="2560320" rIns="457200" bIns="457200" anchor="t">
            <a:noAutofit/>
          </a:bodyPr>
          <a:lstStyle>
            <a:lvl1pPr marL="0" indent="0" algn="l">
              <a:buNone/>
              <a:defRPr sz="1800">
                <a:solidFill>
                  <a:schemeClr val="tx1"/>
                </a:solidFill>
              </a:defRPr>
            </a:lvl1pPr>
          </a:lstStyle>
          <a:p>
            <a:r>
              <a:rPr lang="en-US" dirty="0"/>
              <a:t>Drag and drop your iPhone X screenshot into this photo placeholder</a:t>
            </a:r>
          </a:p>
        </p:txBody>
      </p:sp>
      <p:sp>
        <p:nvSpPr>
          <p:cNvPr id="10" name="Folded Corner 9">
            <a:extLst>
              <a:ext uri="{FF2B5EF4-FFF2-40B4-BE49-F238E27FC236}">
                <a16:creationId xmlns:a16="http://schemas.microsoft.com/office/drawing/2014/main" id="{B5782002-57AD-B74D-B0C9-6977D99A9A78}"/>
              </a:ext>
              <a:ext uri="{C183D7F6-B498-43B3-948B-1728B52AA6E4}">
                <adec:decorative xmlns:adec="http://schemas.microsoft.com/office/drawing/2017/decorative" val="1"/>
              </a:ext>
            </a:extLst>
          </p:cNvPr>
          <p:cNvSpPr/>
          <p:nvPr userDrawn="1"/>
        </p:nvSpPr>
        <p:spPr>
          <a:xfrm>
            <a:off x="0" y="-1257300"/>
            <a:ext cx="5067434" cy="9652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showcase iPhone X screenshot in landscape format.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endParaRPr lang="en-US" sz="1200"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124094551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s + iphone vertical detai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C5147E6-3B60-9544-841F-04FE73BB8BBB}"/>
              </a:ext>
            </a:extLst>
          </p:cNvPr>
          <p:cNvSpPr>
            <a:spLocks noGrp="1"/>
          </p:cNvSpPr>
          <p:nvPr>
            <p:ph type="title" hasCustomPrompt="1"/>
          </p:nvPr>
        </p:nvSpPr>
        <p:spPr>
          <a:xfrm>
            <a:off x="720754" y="2171700"/>
            <a:ext cx="3540448" cy="1257300"/>
          </a:xfrm>
          <a:prstGeom prst="rect">
            <a:avLst/>
          </a:prstGeom>
        </p:spPr>
        <p:txBody>
          <a:bodyPr vert="horz" lIns="91440" tIns="45720" rIns="91440" bIns="45720" rtlCol="0" anchor="b" anchorCtr="0">
            <a:noAutofit/>
          </a:bodyPr>
          <a:lstStyle>
            <a:lvl1pPr>
              <a:defRPr sz="4399">
                <a:solidFill>
                  <a:schemeClr val="accent2"/>
                </a:solidFill>
              </a:defRPr>
            </a:lvl1pPr>
          </a:lstStyle>
          <a:p>
            <a:r>
              <a:rPr lang="en-US" dirty="0"/>
              <a:t>Enter slide title here in two lines</a:t>
            </a:r>
          </a:p>
        </p:txBody>
      </p:sp>
      <p:sp>
        <p:nvSpPr>
          <p:cNvPr id="8" name="Text Placeholder 8">
            <a:extLst>
              <a:ext uri="{FF2B5EF4-FFF2-40B4-BE49-F238E27FC236}">
                <a16:creationId xmlns:a16="http://schemas.microsoft.com/office/drawing/2014/main" id="{D70058F9-BDA7-8840-914D-9E80FF5B692E}"/>
              </a:ext>
            </a:extLst>
          </p:cNvPr>
          <p:cNvSpPr>
            <a:spLocks noGrp="1"/>
          </p:cNvSpPr>
          <p:nvPr>
            <p:ph type="body" sz="quarter" idx="17" hasCustomPrompt="1"/>
          </p:nvPr>
        </p:nvSpPr>
        <p:spPr>
          <a:xfrm>
            <a:off x="720755" y="3474720"/>
            <a:ext cx="3372098" cy="1159626"/>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description here</a:t>
            </a:r>
          </a:p>
        </p:txBody>
      </p:sp>
      <p:sp>
        <p:nvSpPr>
          <p:cNvPr id="15" name="Freeform 14">
            <a:extLst>
              <a:ext uri="{FF2B5EF4-FFF2-40B4-BE49-F238E27FC236}">
                <a16:creationId xmlns:a16="http://schemas.microsoft.com/office/drawing/2014/main" id="{9BF9784F-07B0-2B43-B94A-28B4B8971813}"/>
              </a:ext>
              <a:ext uri="{C183D7F6-B498-43B3-948B-1728B52AA6E4}">
                <adec:decorative xmlns:adec="http://schemas.microsoft.com/office/drawing/2017/decorative" val="1"/>
              </a:ext>
            </a:extLst>
          </p:cNvPr>
          <p:cNvSpPr/>
          <p:nvPr userDrawn="1"/>
        </p:nvSpPr>
        <p:spPr>
          <a:xfrm>
            <a:off x="5667147" y="0"/>
            <a:ext cx="6524854" cy="6858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noProof="0" dirty="0"/>
          </a:p>
        </p:txBody>
      </p:sp>
      <p:pic>
        <p:nvPicPr>
          <p:cNvPr id="12" name="phone">
            <a:extLst>
              <a:ext uri="{FF2B5EF4-FFF2-40B4-BE49-F238E27FC236}">
                <a16:creationId xmlns:a16="http://schemas.microsoft.com/office/drawing/2014/main" id="{2E4451B8-9EE2-A446-8FE7-EF863668EAEF}"/>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6280636" y="-764988"/>
            <a:ext cx="4020965" cy="8391108"/>
          </a:xfrm>
          <a:prstGeom prst="rect">
            <a:avLst/>
          </a:prstGeom>
        </p:spPr>
      </p:pic>
      <p:sp>
        <p:nvSpPr>
          <p:cNvPr id="13" name="Picture Placeholder 6">
            <a:extLst>
              <a:ext uri="{FF2B5EF4-FFF2-40B4-BE49-F238E27FC236}">
                <a16:creationId xmlns:a16="http://schemas.microsoft.com/office/drawing/2014/main" id="{A7846021-EA88-CD42-A661-C264FF86AAE3}"/>
              </a:ext>
              <a:ext uri="{C183D7F6-B498-43B3-948B-1728B52AA6E4}">
                <adec:decorative xmlns:adec="http://schemas.microsoft.com/office/drawing/2017/decorative" val="1"/>
              </a:ext>
            </a:extLst>
          </p:cNvPr>
          <p:cNvSpPr>
            <a:spLocks noGrp="1"/>
          </p:cNvSpPr>
          <p:nvPr>
            <p:ph type="pic" sz="quarter" idx="18" hasCustomPrompt="1"/>
          </p:nvPr>
        </p:nvSpPr>
        <p:spPr>
          <a:xfrm>
            <a:off x="6416897" y="-645313"/>
            <a:ext cx="3751746" cy="8176136"/>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5486400" rIns="457200" bIns="457200" anchor="t">
            <a:noAutofit/>
          </a:bodyPr>
          <a:lstStyle>
            <a:lvl1pPr marL="0" indent="0" algn="l">
              <a:buNone/>
              <a:defRPr sz="2000">
                <a:solidFill>
                  <a:schemeClr val="tx1"/>
                </a:solidFill>
              </a:defRPr>
            </a:lvl1pPr>
          </a:lstStyle>
          <a:p>
            <a:r>
              <a:rPr lang="en-US" dirty="0"/>
              <a:t>Drag and drop your iPhone X screenshot into this photo placeholder</a:t>
            </a:r>
          </a:p>
        </p:txBody>
      </p:sp>
      <p:sp>
        <p:nvSpPr>
          <p:cNvPr id="2" name="TextBox 1">
            <a:extLst>
              <a:ext uri="{FF2B5EF4-FFF2-40B4-BE49-F238E27FC236}">
                <a16:creationId xmlns:a16="http://schemas.microsoft.com/office/drawing/2014/main" id="{52B95100-1B56-3E4A-8691-51AAF10098F0}"/>
              </a:ext>
            </a:extLst>
          </p:cNvPr>
          <p:cNvSpPr txBox="1"/>
          <p:nvPr userDrawn="1"/>
        </p:nvSpPr>
        <p:spPr>
          <a:xfrm>
            <a:off x="11217773" y="7318442"/>
            <a:ext cx="0" cy="0"/>
          </a:xfrm>
          <a:prstGeom prst="rect">
            <a:avLst/>
          </a:prstGeom>
          <a:noFill/>
        </p:spPr>
        <p:txBody>
          <a:bodyPr wrap="none" lIns="0" tIns="0" rIns="0" bIns="0" rtlCol="0">
            <a:noAutofit/>
          </a:bodyPr>
          <a:lstStyle/>
          <a:p>
            <a:pPr algn="l"/>
            <a:endParaRPr lang="en-US" sz="900" dirty="0">
              <a:latin typeface="LKN Sans" panose="02000503040000020003" pitchFamily="2" charset="0"/>
            </a:endParaRPr>
          </a:p>
        </p:txBody>
      </p:sp>
      <p:sp>
        <p:nvSpPr>
          <p:cNvPr id="9" name="Folded Corner 8">
            <a:extLst>
              <a:ext uri="{FF2B5EF4-FFF2-40B4-BE49-F238E27FC236}">
                <a16:creationId xmlns:a16="http://schemas.microsoft.com/office/drawing/2014/main" id="{F4F85ACC-FA85-F349-86C9-73D728236D81}"/>
              </a:ext>
              <a:ext uri="{C183D7F6-B498-43B3-948B-1728B52AA6E4}">
                <adec:decorative xmlns:adec="http://schemas.microsoft.com/office/drawing/2017/decorative" val="1"/>
              </a:ext>
            </a:extLst>
          </p:cNvPr>
          <p:cNvSpPr/>
          <p:nvPr userDrawn="1"/>
        </p:nvSpPr>
        <p:spPr>
          <a:xfrm>
            <a:off x="0" y="-1257300"/>
            <a:ext cx="4419819" cy="9652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showcase iPhone X screenshot close up.</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endParaRPr lang="en-US" sz="1200"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149864952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s + iphone horizontal detai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C5147E6-3B60-9544-841F-04FE73BB8BBB}"/>
              </a:ext>
            </a:extLst>
          </p:cNvPr>
          <p:cNvSpPr>
            <a:spLocks noGrp="1"/>
          </p:cNvSpPr>
          <p:nvPr>
            <p:ph type="title" hasCustomPrompt="1"/>
          </p:nvPr>
        </p:nvSpPr>
        <p:spPr>
          <a:xfrm>
            <a:off x="720754" y="2171700"/>
            <a:ext cx="3540448" cy="1257300"/>
          </a:xfrm>
          <a:prstGeom prst="rect">
            <a:avLst/>
          </a:prstGeom>
        </p:spPr>
        <p:txBody>
          <a:bodyPr vert="horz" lIns="91440" tIns="45720" rIns="91440" bIns="45720" rtlCol="0" anchor="b" anchorCtr="0">
            <a:noAutofit/>
          </a:bodyPr>
          <a:lstStyle>
            <a:lvl1pPr>
              <a:defRPr sz="4399">
                <a:solidFill>
                  <a:schemeClr val="accent2"/>
                </a:solidFill>
              </a:defRPr>
            </a:lvl1pPr>
          </a:lstStyle>
          <a:p>
            <a:r>
              <a:rPr lang="en-US" dirty="0"/>
              <a:t>Enter slide title here in two lines</a:t>
            </a:r>
          </a:p>
        </p:txBody>
      </p:sp>
      <p:sp>
        <p:nvSpPr>
          <p:cNvPr id="8" name="Text Placeholder 8">
            <a:extLst>
              <a:ext uri="{FF2B5EF4-FFF2-40B4-BE49-F238E27FC236}">
                <a16:creationId xmlns:a16="http://schemas.microsoft.com/office/drawing/2014/main" id="{D70058F9-BDA7-8840-914D-9E80FF5B692E}"/>
              </a:ext>
            </a:extLst>
          </p:cNvPr>
          <p:cNvSpPr>
            <a:spLocks noGrp="1"/>
          </p:cNvSpPr>
          <p:nvPr>
            <p:ph type="body" sz="quarter" idx="17" hasCustomPrompt="1"/>
          </p:nvPr>
        </p:nvSpPr>
        <p:spPr>
          <a:xfrm>
            <a:off x="720755" y="3474720"/>
            <a:ext cx="3372098" cy="1159626"/>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description here</a:t>
            </a:r>
          </a:p>
        </p:txBody>
      </p:sp>
      <p:sp>
        <p:nvSpPr>
          <p:cNvPr id="15" name="Freeform 14">
            <a:extLst>
              <a:ext uri="{FF2B5EF4-FFF2-40B4-BE49-F238E27FC236}">
                <a16:creationId xmlns:a16="http://schemas.microsoft.com/office/drawing/2014/main" id="{9BF9784F-07B0-2B43-B94A-28B4B8971813}"/>
              </a:ext>
              <a:ext uri="{C183D7F6-B498-43B3-948B-1728B52AA6E4}">
                <adec:decorative xmlns:adec="http://schemas.microsoft.com/office/drawing/2017/decorative" val="1"/>
              </a:ext>
            </a:extLst>
          </p:cNvPr>
          <p:cNvSpPr/>
          <p:nvPr userDrawn="1"/>
        </p:nvSpPr>
        <p:spPr>
          <a:xfrm>
            <a:off x="5667147" y="0"/>
            <a:ext cx="6524854" cy="6858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noProof="0" dirty="0"/>
          </a:p>
        </p:txBody>
      </p:sp>
      <p:pic>
        <p:nvPicPr>
          <p:cNvPr id="12" name="phone">
            <a:extLst>
              <a:ext uri="{FF2B5EF4-FFF2-40B4-BE49-F238E27FC236}">
                <a16:creationId xmlns:a16="http://schemas.microsoft.com/office/drawing/2014/main" id="{2E4451B8-9EE2-A446-8FE7-EF863668EAEF}"/>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rot="5400000">
            <a:off x="7341855" y="-758449"/>
            <a:ext cx="4018609" cy="8384007"/>
          </a:xfrm>
          <a:prstGeom prst="rect">
            <a:avLst/>
          </a:prstGeom>
        </p:spPr>
      </p:pic>
      <p:sp>
        <p:nvSpPr>
          <p:cNvPr id="2" name="TextBox 1">
            <a:extLst>
              <a:ext uri="{FF2B5EF4-FFF2-40B4-BE49-F238E27FC236}">
                <a16:creationId xmlns:a16="http://schemas.microsoft.com/office/drawing/2014/main" id="{52B95100-1B56-3E4A-8691-51AAF10098F0}"/>
              </a:ext>
            </a:extLst>
          </p:cNvPr>
          <p:cNvSpPr txBox="1"/>
          <p:nvPr userDrawn="1"/>
        </p:nvSpPr>
        <p:spPr>
          <a:xfrm>
            <a:off x="11217773" y="7318442"/>
            <a:ext cx="0" cy="0"/>
          </a:xfrm>
          <a:prstGeom prst="rect">
            <a:avLst/>
          </a:prstGeom>
          <a:noFill/>
        </p:spPr>
        <p:txBody>
          <a:bodyPr wrap="none" lIns="0" tIns="0" rIns="0" bIns="0" rtlCol="0">
            <a:noAutofit/>
          </a:bodyPr>
          <a:lstStyle/>
          <a:p>
            <a:pPr algn="l"/>
            <a:endParaRPr lang="en-US" sz="900" dirty="0">
              <a:latin typeface="LKN Sans" panose="02000503040000020003" pitchFamily="2" charset="0"/>
            </a:endParaRPr>
          </a:p>
        </p:txBody>
      </p:sp>
      <p:sp>
        <p:nvSpPr>
          <p:cNvPr id="23" name="Picture Placeholder 22">
            <a:extLst>
              <a:ext uri="{FF2B5EF4-FFF2-40B4-BE49-F238E27FC236}">
                <a16:creationId xmlns:a16="http://schemas.microsoft.com/office/drawing/2014/main" id="{4CBC1DB2-D3C1-094D-9A60-53319A1EF44C}"/>
              </a:ext>
            </a:extLst>
          </p:cNvPr>
          <p:cNvSpPr>
            <a:spLocks noGrp="1"/>
          </p:cNvSpPr>
          <p:nvPr>
            <p:ph type="pic" sz="quarter" idx="20" hasCustomPrompt="1"/>
          </p:nvPr>
        </p:nvSpPr>
        <p:spPr>
          <a:xfrm>
            <a:off x="5284005" y="1561313"/>
            <a:ext cx="8161042" cy="3745796"/>
          </a:xfrm>
          <a:custGeom>
            <a:avLst/>
            <a:gdLst>
              <a:gd name="connsiteX0" fmla="*/ 794408 w 16324210"/>
              <a:gd name="connsiteY0" fmla="*/ 0 h 7491591"/>
              <a:gd name="connsiteX1" fmla="*/ 15493586 w 16324210"/>
              <a:gd name="connsiteY1" fmla="*/ 0 h 7491591"/>
              <a:gd name="connsiteX2" fmla="*/ 16324210 w 16324210"/>
              <a:gd name="connsiteY2" fmla="*/ 798723 h 7491591"/>
              <a:gd name="connsiteX3" fmla="*/ 16316614 w 16324210"/>
              <a:gd name="connsiteY3" fmla="*/ 1500676 h 7491591"/>
              <a:gd name="connsiteX4" fmla="*/ 15943168 w 16324210"/>
              <a:gd name="connsiteY4" fmla="*/ 1750883 h 7491591"/>
              <a:gd name="connsiteX5" fmla="*/ 15692652 w 16324210"/>
              <a:gd name="connsiteY5" fmla="*/ 2081345 h 7491591"/>
              <a:gd name="connsiteX6" fmla="*/ 15696968 w 16324210"/>
              <a:gd name="connsiteY6" fmla="*/ 5443910 h 7491591"/>
              <a:gd name="connsiteX7" fmla="*/ 15833076 w 16324210"/>
              <a:gd name="connsiteY7" fmla="*/ 5754753 h 7491591"/>
              <a:gd name="connsiteX8" fmla="*/ 16322116 w 16324210"/>
              <a:gd name="connsiteY8" fmla="*/ 6009632 h 7491591"/>
              <a:gd name="connsiteX9" fmla="*/ 16321676 w 16324210"/>
              <a:gd name="connsiteY9" fmla="*/ 6662341 h 7491591"/>
              <a:gd name="connsiteX10" fmla="*/ 15493586 w 16324210"/>
              <a:gd name="connsiteY10" fmla="*/ 7491591 h 7491591"/>
              <a:gd name="connsiteX11" fmla="*/ 794408 w 16324210"/>
              <a:gd name="connsiteY11" fmla="*/ 7491591 h 7491591"/>
              <a:gd name="connsiteX12" fmla="*/ 0 w 16324210"/>
              <a:gd name="connsiteY12" fmla="*/ 6697183 h 7491591"/>
              <a:gd name="connsiteX13" fmla="*/ 0 w 16324210"/>
              <a:gd name="connsiteY13" fmla="*/ 794408 h 7491591"/>
              <a:gd name="connsiteX14" fmla="*/ 794408 w 16324210"/>
              <a:gd name="connsiteY14" fmla="*/ 0 h 749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24210" h="7491591">
                <a:moveTo>
                  <a:pt x="794408" y="0"/>
                </a:moveTo>
                <a:lnTo>
                  <a:pt x="15493586" y="0"/>
                </a:lnTo>
                <a:cubicBezTo>
                  <a:pt x="15932326" y="0"/>
                  <a:pt x="16324210" y="359984"/>
                  <a:pt x="16324210" y="798723"/>
                </a:cubicBezTo>
                <a:lnTo>
                  <a:pt x="16316614" y="1500676"/>
                </a:lnTo>
                <a:cubicBezTo>
                  <a:pt x="16307762" y="1710335"/>
                  <a:pt x="16137604" y="1718165"/>
                  <a:pt x="15943168" y="1750883"/>
                </a:cubicBezTo>
                <a:cubicBezTo>
                  <a:pt x="15831116" y="1789717"/>
                  <a:pt x="15692652" y="1870051"/>
                  <a:pt x="15692652" y="2081345"/>
                </a:cubicBezTo>
                <a:lnTo>
                  <a:pt x="15696968" y="5443910"/>
                </a:lnTo>
                <a:cubicBezTo>
                  <a:pt x="15696968" y="5549554"/>
                  <a:pt x="15719372" y="5672575"/>
                  <a:pt x="15833076" y="5754753"/>
                </a:cubicBezTo>
                <a:cubicBezTo>
                  <a:pt x="15955696" y="5832670"/>
                  <a:pt x="16318062" y="5740213"/>
                  <a:pt x="16322116" y="6009632"/>
                </a:cubicBezTo>
                <a:lnTo>
                  <a:pt x="16321676" y="6662341"/>
                </a:lnTo>
                <a:cubicBezTo>
                  <a:pt x="16299778" y="7144874"/>
                  <a:pt x="15932326" y="7491591"/>
                  <a:pt x="15493586" y="7491591"/>
                </a:cubicBezTo>
                <a:lnTo>
                  <a:pt x="794408" y="7491591"/>
                </a:lnTo>
                <a:cubicBezTo>
                  <a:pt x="355668" y="7491591"/>
                  <a:pt x="0" y="7135921"/>
                  <a:pt x="0" y="6697183"/>
                </a:cubicBezTo>
                <a:lnTo>
                  <a:pt x="0" y="794408"/>
                </a:lnTo>
                <a:cubicBezTo>
                  <a:pt x="0" y="355669"/>
                  <a:pt x="355668" y="0"/>
                  <a:pt x="794408" y="0"/>
                </a:cubicBezTo>
                <a:close/>
              </a:path>
            </a:pathLst>
          </a:custGeom>
          <a:pattFill prst="wdUpDiag">
            <a:fgClr>
              <a:srgbClr val="FADFD9"/>
            </a:fgClr>
            <a:bgClr>
              <a:schemeClr val="bg1"/>
            </a:bgClr>
          </a:pattFill>
          <a:ln>
            <a:noFill/>
          </a:ln>
        </p:spPr>
        <p:txBody>
          <a:bodyPr wrap="square" lIns="822960" rIns="3931920" anchor="ctr" anchorCtr="0">
            <a:noAutofit/>
          </a:bodyPr>
          <a:lstStyle>
            <a:lvl1pPr>
              <a:defRPr b="0" cap="none" spc="0">
                <a:ln w="22225">
                  <a:noFill/>
                  <a:prstDash val="solid"/>
                </a:ln>
                <a:solidFill>
                  <a:schemeClr val="tx1"/>
                </a:solidFill>
                <a:effectLst/>
              </a:defRPr>
            </a:lvl1pPr>
          </a:lstStyle>
          <a:p>
            <a:r>
              <a:rPr lang="en-US" dirty="0"/>
              <a:t>Drag and drop your iPhone X screenshot into this photo placeholder</a:t>
            </a:r>
          </a:p>
        </p:txBody>
      </p:sp>
      <p:sp>
        <p:nvSpPr>
          <p:cNvPr id="9" name="Folded Corner 8">
            <a:extLst>
              <a:ext uri="{FF2B5EF4-FFF2-40B4-BE49-F238E27FC236}">
                <a16:creationId xmlns:a16="http://schemas.microsoft.com/office/drawing/2014/main" id="{ECACA7D0-95F9-2B49-B322-5715C31E58AB}"/>
              </a:ext>
              <a:ext uri="{C183D7F6-B498-43B3-948B-1728B52AA6E4}">
                <adec:decorative xmlns:adec="http://schemas.microsoft.com/office/drawing/2017/decorative" val="1"/>
              </a:ext>
            </a:extLst>
          </p:cNvPr>
          <p:cNvSpPr/>
          <p:nvPr userDrawn="1"/>
        </p:nvSpPr>
        <p:spPr>
          <a:xfrm>
            <a:off x="0" y="-1104900"/>
            <a:ext cx="5943620" cy="8128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showcase iPhone X screenshot close up, landscape.</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endParaRPr lang="en-US" sz="1200"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158372948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amsung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C9F3F10-B381-9C46-868C-48506C8DAF51}"/>
              </a:ext>
            </a:extLst>
          </p:cNvPr>
          <p:cNvSpPr>
            <a:spLocks noGrp="1"/>
          </p:cNvSpPr>
          <p:nvPr>
            <p:ph type="title" hasCustomPrompt="1"/>
          </p:nvPr>
        </p:nvSpPr>
        <p:spPr>
          <a:xfrm>
            <a:off x="720754" y="2171700"/>
            <a:ext cx="3605754" cy="1257300"/>
          </a:xfrm>
          <a:prstGeom prst="rect">
            <a:avLst/>
          </a:prstGeom>
        </p:spPr>
        <p:txBody>
          <a:bodyPr vert="horz" lIns="91440" tIns="45720" rIns="91440" bIns="45720" rtlCol="0" anchor="b" anchorCtr="0">
            <a:noAutofit/>
          </a:bodyPr>
          <a:lstStyle>
            <a:lvl1pPr>
              <a:defRPr sz="4399">
                <a:solidFill>
                  <a:schemeClr val="accent2"/>
                </a:solidFill>
              </a:defRPr>
            </a:lvl1pPr>
          </a:lstStyle>
          <a:p>
            <a:r>
              <a:rPr lang="en-US" dirty="0"/>
              <a:t>Enter slide title here in two lines</a:t>
            </a:r>
          </a:p>
        </p:txBody>
      </p:sp>
      <p:sp>
        <p:nvSpPr>
          <p:cNvPr id="11" name="Text Placeholder 8">
            <a:extLst>
              <a:ext uri="{FF2B5EF4-FFF2-40B4-BE49-F238E27FC236}">
                <a16:creationId xmlns:a16="http://schemas.microsoft.com/office/drawing/2014/main" id="{E1693231-41F4-E141-8C3B-1F73C7190C3E}"/>
              </a:ext>
            </a:extLst>
          </p:cNvPr>
          <p:cNvSpPr>
            <a:spLocks noGrp="1"/>
          </p:cNvSpPr>
          <p:nvPr>
            <p:ph type="body" sz="quarter" idx="17" hasCustomPrompt="1"/>
          </p:nvPr>
        </p:nvSpPr>
        <p:spPr>
          <a:xfrm>
            <a:off x="720755" y="3474720"/>
            <a:ext cx="3372098" cy="1159626"/>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description here</a:t>
            </a:r>
          </a:p>
        </p:txBody>
      </p:sp>
      <p:sp>
        <p:nvSpPr>
          <p:cNvPr id="7" name="Freeform 6">
            <a:extLst>
              <a:ext uri="{FF2B5EF4-FFF2-40B4-BE49-F238E27FC236}">
                <a16:creationId xmlns:a16="http://schemas.microsoft.com/office/drawing/2014/main" id="{3967577F-1CBC-1541-8EFC-4CB642648022}"/>
              </a:ext>
              <a:ext uri="{C183D7F6-B498-43B3-948B-1728B52AA6E4}">
                <adec:decorative xmlns:adec="http://schemas.microsoft.com/office/drawing/2017/decorative" val="1"/>
              </a:ext>
            </a:extLst>
          </p:cNvPr>
          <p:cNvSpPr/>
          <p:nvPr userDrawn="1"/>
        </p:nvSpPr>
        <p:spPr>
          <a:xfrm>
            <a:off x="5667147" y="0"/>
            <a:ext cx="6524854" cy="6858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noProof="0" dirty="0"/>
          </a:p>
        </p:txBody>
      </p:sp>
      <p:pic>
        <p:nvPicPr>
          <p:cNvPr id="2" name="Picture 1">
            <a:extLst>
              <a:ext uri="{FF2B5EF4-FFF2-40B4-BE49-F238E27FC236}">
                <a16:creationId xmlns:a16="http://schemas.microsoft.com/office/drawing/2014/main" id="{4298C3EB-2BEC-634C-9A47-7294ECA2F2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316249" y="234229"/>
            <a:ext cx="2997988" cy="6275675"/>
          </a:xfrm>
          <a:prstGeom prst="rect">
            <a:avLst/>
          </a:prstGeom>
        </p:spPr>
      </p:pic>
      <p:sp>
        <p:nvSpPr>
          <p:cNvPr id="9" name="Picture Placeholder 8">
            <a:extLst>
              <a:ext uri="{FF2B5EF4-FFF2-40B4-BE49-F238E27FC236}">
                <a16:creationId xmlns:a16="http://schemas.microsoft.com/office/drawing/2014/main" id="{07652BFE-7344-5745-ADC1-3ED93EC65FF6}"/>
              </a:ext>
              <a:ext uri="{C183D7F6-B498-43B3-948B-1728B52AA6E4}">
                <adec:decorative xmlns:adec="http://schemas.microsoft.com/office/drawing/2017/decorative" val="1"/>
              </a:ext>
            </a:extLst>
          </p:cNvPr>
          <p:cNvSpPr>
            <a:spLocks noGrp="1"/>
          </p:cNvSpPr>
          <p:nvPr>
            <p:ph type="pic" sz="quarter" idx="10" hasCustomPrompt="1"/>
          </p:nvPr>
        </p:nvSpPr>
        <p:spPr>
          <a:xfrm>
            <a:off x="6422824" y="594360"/>
            <a:ext cx="2788901" cy="573024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2000">
                <a:solidFill>
                  <a:schemeClr val="tx1"/>
                </a:solidFill>
              </a:defRPr>
            </a:lvl1pPr>
          </a:lstStyle>
          <a:p>
            <a:r>
              <a:rPr lang="en-US" dirty="0"/>
              <a:t>Drag and drop your Samsung screenshot into this photo placeholder</a:t>
            </a:r>
          </a:p>
        </p:txBody>
      </p:sp>
      <p:sp>
        <p:nvSpPr>
          <p:cNvPr id="8" name="Folded Corner 7">
            <a:extLst>
              <a:ext uri="{FF2B5EF4-FFF2-40B4-BE49-F238E27FC236}">
                <a16:creationId xmlns:a16="http://schemas.microsoft.com/office/drawing/2014/main" id="{D0B2C571-99BB-CC43-B858-E13E4B791580}"/>
              </a:ext>
              <a:ext uri="{C183D7F6-B498-43B3-948B-1728B52AA6E4}">
                <adec:decorative xmlns:adec="http://schemas.microsoft.com/office/drawing/2017/decorative" val="1"/>
              </a:ext>
            </a:extLst>
          </p:cNvPr>
          <p:cNvSpPr/>
          <p:nvPr userDrawn="1"/>
        </p:nvSpPr>
        <p:spPr>
          <a:xfrm>
            <a:off x="0" y="-1104900"/>
            <a:ext cx="5943620" cy="8128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showcase 1 Samsung  Galaxy S9 screenshot.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endParaRPr lang="en-US" sz="1200"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407281599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 samsungs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C9F3F10-B381-9C46-868C-48506C8DAF51}"/>
              </a:ext>
            </a:extLst>
          </p:cNvPr>
          <p:cNvSpPr>
            <a:spLocks noGrp="1"/>
          </p:cNvSpPr>
          <p:nvPr>
            <p:ph type="title" hasCustomPrompt="1"/>
          </p:nvPr>
        </p:nvSpPr>
        <p:spPr>
          <a:xfrm>
            <a:off x="720754" y="2171700"/>
            <a:ext cx="3556774" cy="1257300"/>
          </a:xfrm>
          <a:prstGeom prst="rect">
            <a:avLst/>
          </a:prstGeom>
        </p:spPr>
        <p:txBody>
          <a:bodyPr vert="horz" lIns="91440" tIns="45720" rIns="91440" bIns="45720" rtlCol="0" anchor="b" anchorCtr="0">
            <a:noAutofit/>
          </a:bodyPr>
          <a:lstStyle>
            <a:lvl1pPr>
              <a:defRPr sz="4399">
                <a:solidFill>
                  <a:schemeClr val="accent2"/>
                </a:solidFill>
              </a:defRPr>
            </a:lvl1pPr>
          </a:lstStyle>
          <a:p>
            <a:r>
              <a:rPr lang="en-US" dirty="0"/>
              <a:t>Enter slide title here in two lines</a:t>
            </a:r>
          </a:p>
        </p:txBody>
      </p:sp>
      <p:sp>
        <p:nvSpPr>
          <p:cNvPr id="11" name="Text Placeholder 8">
            <a:extLst>
              <a:ext uri="{FF2B5EF4-FFF2-40B4-BE49-F238E27FC236}">
                <a16:creationId xmlns:a16="http://schemas.microsoft.com/office/drawing/2014/main" id="{E1693231-41F4-E141-8C3B-1F73C7190C3E}"/>
              </a:ext>
            </a:extLst>
          </p:cNvPr>
          <p:cNvSpPr>
            <a:spLocks noGrp="1"/>
          </p:cNvSpPr>
          <p:nvPr>
            <p:ph type="body" sz="quarter" idx="17" hasCustomPrompt="1"/>
          </p:nvPr>
        </p:nvSpPr>
        <p:spPr>
          <a:xfrm>
            <a:off x="720755" y="3474720"/>
            <a:ext cx="3372098" cy="1159626"/>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description here</a:t>
            </a:r>
          </a:p>
        </p:txBody>
      </p:sp>
      <p:sp>
        <p:nvSpPr>
          <p:cNvPr id="7" name="Freeform 6">
            <a:extLst>
              <a:ext uri="{FF2B5EF4-FFF2-40B4-BE49-F238E27FC236}">
                <a16:creationId xmlns:a16="http://schemas.microsoft.com/office/drawing/2014/main" id="{3967577F-1CBC-1541-8EFC-4CB642648022}"/>
              </a:ext>
              <a:ext uri="{C183D7F6-B498-43B3-948B-1728B52AA6E4}">
                <adec:decorative xmlns:adec="http://schemas.microsoft.com/office/drawing/2017/decorative" val="1"/>
              </a:ext>
            </a:extLst>
          </p:cNvPr>
          <p:cNvSpPr/>
          <p:nvPr userDrawn="1"/>
        </p:nvSpPr>
        <p:spPr>
          <a:xfrm>
            <a:off x="5667147" y="0"/>
            <a:ext cx="6524854" cy="6858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noProof="0" dirty="0"/>
          </a:p>
        </p:txBody>
      </p:sp>
      <p:pic>
        <p:nvPicPr>
          <p:cNvPr id="13" name="Picture 12">
            <a:extLst>
              <a:ext uri="{FF2B5EF4-FFF2-40B4-BE49-F238E27FC236}">
                <a16:creationId xmlns:a16="http://schemas.microsoft.com/office/drawing/2014/main" id="{113AD048-0966-6D4C-B34A-DD352C3387A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316249" y="234229"/>
            <a:ext cx="2997988" cy="6275675"/>
          </a:xfrm>
          <a:prstGeom prst="rect">
            <a:avLst/>
          </a:prstGeom>
        </p:spPr>
      </p:pic>
      <p:sp>
        <p:nvSpPr>
          <p:cNvPr id="14" name="Picture Placeholder 8">
            <a:extLst>
              <a:ext uri="{FF2B5EF4-FFF2-40B4-BE49-F238E27FC236}">
                <a16:creationId xmlns:a16="http://schemas.microsoft.com/office/drawing/2014/main" id="{AD76A85F-9D04-7F49-96DF-51181B6B8D04}"/>
              </a:ext>
              <a:ext uri="{C183D7F6-B498-43B3-948B-1728B52AA6E4}">
                <adec:decorative xmlns:adec="http://schemas.microsoft.com/office/drawing/2017/decorative" val="1"/>
              </a:ext>
            </a:extLst>
          </p:cNvPr>
          <p:cNvSpPr>
            <a:spLocks noGrp="1"/>
          </p:cNvSpPr>
          <p:nvPr>
            <p:ph type="pic" sz="quarter" idx="10" hasCustomPrompt="1"/>
          </p:nvPr>
        </p:nvSpPr>
        <p:spPr>
          <a:xfrm>
            <a:off x="6422824" y="594360"/>
            <a:ext cx="2788901" cy="573024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2000">
                <a:solidFill>
                  <a:schemeClr val="tx1"/>
                </a:solidFill>
              </a:defRPr>
            </a:lvl1pPr>
          </a:lstStyle>
          <a:p>
            <a:r>
              <a:rPr lang="en-US" dirty="0"/>
              <a:t>Drag and drop your Samsung screenshot into this photo placeholder</a:t>
            </a:r>
          </a:p>
        </p:txBody>
      </p:sp>
      <p:pic>
        <p:nvPicPr>
          <p:cNvPr id="15" name="Picture 14">
            <a:extLst>
              <a:ext uri="{FF2B5EF4-FFF2-40B4-BE49-F238E27FC236}">
                <a16:creationId xmlns:a16="http://schemas.microsoft.com/office/drawing/2014/main" id="{EE84EF8F-F869-3642-92EF-E90FF17FB38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42445" y="234229"/>
            <a:ext cx="2997988" cy="6275675"/>
          </a:xfrm>
          <a:prstGeom prst="rect">
            <a:avLst/>
          </a:prstGeom>
        </p:spPr>
      </p:pic>
      <p:sp>
        <p:nvSpPr>
          <p:cNvPr id="16" name="Picture Placeholder 8">
            <a:extLst>
              <a:ext uri="{FF2B5EF4-FFF2-40B4-BE49-F238E27FC236}">
                <a16:creationId xmlns:a16="http://schemas.microsoft.com/office/drawing/2014/main" id="{CA2F9D34-D3D0-0346-9D1E-6642A2B237E2}"/>
              </a:ext>
              <a:ext uri="{C183D7F6-B498-43B3-948B-1728B52AA6E4}">
                <adec:decorative xmlns:adec="http://schemas.microsoft.com/office/drawing/2017/decorative" val="1"/>
              </a:ext>
            </a:extLst>
          </p:cNvPr>
          <p:cNvSpPr>
            <a:spLocks noGrp="1"/>
          </p:cNvSpPr>
          <p:nvPr>
            <p:ph type="pic" sz="quarter" idx="18" hasCustomPrompt="1"/>
          </p:nvPr>
        </p:nvSpPr>
        <p:spPr>
          <a:xfrm>
            <a:off x="9549020" y="594360"/>
            <a:ext cx="2788901" cy="573024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2000">
                <a:solidFill>
                  <a:schemeClr val="tx1"/>
                </a:solidFill>
              </a:defRPr>
            </a:lvl1pPr>
          </a:lstStyle>
          <a:p>
            <a:r>
              <a:rPr lang="en-US" dirty="0"/>
              <a:t>Drag and drop your Samsung screenshot into this photo placeholder</a:t>
            </a:r>
          </a:p>
        </p:txBody>
      </p:sp>
      <p:sp>
        <p:nvSpPr>
          <p:cNvPr id="9" name="Folded Corner 8">
            <a:extLst>
              <a:ext uri="{FF2B5EF4-FFF2-40B4-BE49-F238E27FC236}">
                <a16:creationId xmlns:a16="http://schemas.microsoft.com/office/drawing/2014/main" id="{B3077190-2005-CB4A-B96B-DA06E085A112}"/>
              </a:ext>
              <a:ext uri="{C183D7F6-B498-43B3-948B-1728B52AA6E4}">
                <adec:decorative xmlns:adec="http://schemas.microsoft.com/office/drawing/2017/decorative" val="1"/>
              </a:ext>
            </a:extLst>
          </p:cNvPr>
          <p:cNvSpPr/>
          <p:nvPr userDrawn="1"/>
        </p:nvSpPr>
        <p:spPr>
          <a:xfrm>
            <a:off x="0" y="-1104900"/>
            <a:ext cx="5943620" cy="8128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showcase 2 Samsung  Galaxy S9 screenshots.</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endParaRPr lang="en-US" sz="1200"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64761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CF5C-52A5-4E4E-B730-0317AA319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99230-BB6F-4248-90C9-0CC81A819E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F37C1-6F10-C148-9047-BF7DD20D1DD8}"/>
              </a:ext>
            </a:extLst>
          </p:cNvPr>
          <p:cNvSpPr>
            <a:spLocks noGrp="1"/>
          </p:cNvSpPr>
          <p:nvPr>
            <p:ph type="dt" sz="half" idx="10"/>
          </p:nvPr>
        </p:nvSpPr>
        <p:spPr/>
        <p:txBody>
          <a:bodyPr/>
          <a:lstStyle/>
          <a:p>
            <a:fld id="{1C7391D5-3AF0-174C-A95F-8515586461DE}" type="datetimeFigureOut">
              <a:rPr lang="en-US" smtClean="0"/>
              <a:t>1/12/22</a:t>
            </a:fld>
            <a:endParaRPr lang="en-US" dirty="0"/>
          </a:p>
        </p:txBody>
      </p:sp>
      <p:sp>
        <p:nvSpPr>
          <p:cNvPr id="5" name="Footer Placeholder 4">
            <a:extLst>
              <a:ext uri="{FF2B5EF4-FFF2-40B4-BE49-F238E27FC236}">
                <a16:creationId xmlns:a16="http://schemas.microsoft.com/office/drawing/2014/main" id="{B80DE063-A758-6E46-946C-21A7C625D0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968BC7-4031-9740-9258-7DB1648D2364}"/>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992640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C483-61F1-4149-89E6-48D1A28D1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68E7C2-B0FA-3743-A1E2-2BE3964957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C948ED-7E6C-304F-8CAF-1A48A3468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33889-0D75-A542-ADC8-F8000E58DCE5}"/>
              </a:ext>
            </a:extLst>
          </p:cNvPr>
          <p:cNvSpPr>
            <a:spLocks noGrp="1"/>
          </p:cNvSpPr>
          <p:nvPr>
            <p:ph type="dt" sz="half" idx="10"/>
          </p:nvPr>
        </p:nvSpPr>
        <p:spPr/>
        <p:txBody>
          <a:bodyPr/>
          <a:lstStyle/>
          <a:p>
            <a:fld id="{3C01658F-2EA7-9B40-9DDB-9AD649FB3CF9}" type="datetimeFigureOut">
              <a:rPr lang="en-US" smtClean="0"/>
              <a:t>1/12/22</a:t>
            </a:fld>
            <a:endParaRPr lang="en-US" dirty="0"/>
          </a:p>
        </p:txBody>
      </p:sp>
      <p:sp>
        <p:nvSpPr>
          <p:cNvPr id="6" name="Footer Placeholder 5">
            <a:extLst>
              <a:ext uri="{FF2B5EF4-FFF2-40B4-BE49-F238E27FC236}">
                <a16:creationId xmlns:a16="http://schemas.microsoft.com/office/drawing/2014/main" id="{54EABD25-9421-1244-935E-48FD9C6F0F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89605D-52C9-7E4C-A983-3963CA3119D7}"/>
              </a:ext>
            </a:extLst>
          </p:cNvPr>
          <p:cNvSpPr>
            <a:spLocks noGrp="1"/>
          </p:cNvSpPr>
          <p:nvPr>
            <p:ph type="sldNum" sz="quarter" idx="12"/>
          </p:nvPr>
        </p:nvSpPr>
        <p:spPr/>
        <p:txBody>
          <a:bodyPr/>
          <a:lstStyle/>
          <a:p>
            <a:fld id="{323F6C42-8D03-DB48-9EA7-DA968EC4ACC9}" type="slidenum">
              <a:rPr lang="en-US" smtClean="0"/>
              <a:t>‹#›</a:t>
            </a:fld>
            <a:endParaRPr lang="en-US" dirty="0"/>
          </a:p>
        </p:txBody>
      </p:sp>
    </p:spTree>
    <p:extLst>
      <p:ext uri="{BB962C8B-B14F-4D97-AF65-F5344CB8AC3E}">
        <p14:creationId xmlns:p14="http://schemas.microsoft.com/office/powerpoint/2010/main" val="281506087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amsung 9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C9F3F10-B381-9C46-868C-48506C8DAF51}"/>
              </a:ext>
            </a:extLst>
          </p:cNvPr>
          <p:cNvSpPr>
            <a:spLocks noGrp="1"/>
          </p:cNvSpPr>
          <p:nvPr>
            <p:ph type="title" hasCustomPrompt="1"/>
          </p:nvPr>
        </p:nvSpPr>
        <p:spPr>
          <a:xfrm>
            <a:off x="720754" y="2171700"/>
            <a:ext cx="3583552" cy="1257300"/>
          </a:xfrm>
          <a:prstGeom prst="rect">
            <a:avLst/>
          </a:prstGeom>
        </p:spPr>
        <p:txBody>
          <a:bodyPr vert="horz" lIns="91440" tIns="45720" rIns="91440" bIns="45720" rtlCol="0" anchor="b" anchorCtr="0">
            <a:noAutofit/>
          </a:bodyPr>
          <a:lstStyle>
            <a:lvl1pPr>
              <a:defRPr sz="4399">
                <a:solidFill>
                  <a:schemeClr val="accent2"/>
                </a:solidFill>
              </a:defRPr>
            </a:lvl1pPr>
          </a:lstStyle>
          <a:p>
            <a:r>
              <a:rPr lang="en-US" dirty="0"/>
              <a:t>Enter slide title here in two lines</a:t>
            </a:r>
          </a:p>
        </p:txBody>
      </p:sp>
      <p:sp>
        <p:nvSpPr>
          <p:cNvPr id="11" name="Text Placeholder 8">
            <a:extLst>
              <a:ext uri="{FF2B5EF4-FFF2-40B4-BE49-F238E27FC236}">
                <a16:creationId xmlns:a16="http://schemas.microsoft.com/office/drawing/2014/main" id="{E1693231-41F4-E141-8C3B-1F73C7190C3E}"/>
              </a:ext>
            </a:extLst>
          </p:cNvPr>
          <p:cNvSpPr>
            <a:spLocks noGrp="1"/>
          </p:cNvSpPr>
          <p:nvPr>
            <p:ph type="body" sz="quarter" idx="17" hasCustomPrompt="1"/>
          </p:nvPr>
        </p:nvSpPr>
        <p:spPr>
          <a:xfrm>
            <a:off x="720755" y="3474720"/>
            <a:ext cx="3372098" cy="1159626"/>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description here</a:t>
            </a:r>
          </a:p>
        </p:txBody>
      </p:sp>
      <p:sp>
        <p:nvSpPr>
          <p:cNvPr id="7" name="Freeform 6">
            <a:extLst>
              <a:ext uri="{FF2B5EF4-FFF2-40B4-BE49-F238E27FC236}">
                <a16:creationId xmlns:a16="http://schemas.microsoft.com/office/drawing/2014/main" id="{3967577F-1CBC-1541-8EFC-4CB642648022}"/>
              </a:ext>
              <a:ext uri="{C183D7F6-B498-43B3-948B-1728B52AA6E4}">
                <adec:decorative xmlns:adec="http://schemas.microsoft.com/office/drawing/2017/decorative" val="1"/>
              </a:ext>
            </a:extLst>
          </p:cNvPr>
          <p:cNvSpPr/>
          <p:nvPr userDrawn="1"/>
        </p:nvSpPr>
        <p:spPr>
          <a:xfrm>
            <a:off x="5667147" y="0"/>
            <a:ext cx="6524854" cy="6858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noProof="0" dirty="0"/>
          </a:p>
        </p:txBody>
      </p:sp>
      <p:pic>
        <p:nvPicPr>
          <p:cNvPr id="2" name="Picture 1">
            <a:extLst>
              <a:ext uri="{FF2B5EF4-FFF2-40B4-BE49-F238E27FC236}">
                <a16:creationId xmlns:a16="http://schemas.microsoft.com/office/drawing/2014/main" id="{4298C3EB-2BEC-634C-9A47-7294ECA2F2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6744153" y="233266"/>
            <a:ext cx="2999689" cy="6277601"/>
          </a:xfrm>
          <a:prstGeom prst="rect">
            <a:avLst/>
          </a:prstGeom>
        </p:spPr>
      </p:pic>
      <p:sp>
        <p:nvSpPr>
          <p:cNvPr id="9" name="Picture Placeholder 8">
            <a:extLst>
              <a:ext uri="{FF2B5EF4-FFF2-40B4-BE49-F238E27FC236}">
                <a16:creationId xmlns:a16="http://schemas.microsoft.com/office/drawing/2014/main" id="{07652BFE-7344-5745-ADC1-3ED93EC65FF6}"/>
              </a:ext>
              <a:ext uri="{C183D7F6-B498-43B3-948B-1728B52AA6E4}">
                <adec:decorative xmlns:adec="http://schemas.microsoft.com/office/drawing/2017/decorative" val="1"/>
              </a:ext>
            </a:extLst>
          </p:cNvPr>
          <p:cNvSpPr>
            <a:spLocks noGrp="1"/>
          </p:cNvSpPr>
          <p:nvPr>
            <p:ph type="pic" sz="quarter" idx="10" hasCustomPrompt="1"/>
          </p:nvPr>
        </p:nvSpPr>
        <p:spPr>
          <a:xfrm rot="5400000">
            <a:off x="6761282" y="509358"/>
            <a:ext cx="2789265" cy="5729494"/>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vert="vert270" wrap="square" lIns="731520" tIns="2194560" rIns="548640" bIns="640080">
            <a:noAutofit/>
          </a:bodyPr>
          <a:lstStyle>
            <a:lvl1pPr marL="0" indent="0" algn="l">
              <a:buNone/>
              <a:defRPr sz="2000">
                <a:solidFill>
                  <a:schemeClr val="tx1"/>
                </a:solidFill>
              </a:defRPr>
            </a:lvl1pPr>
          </a:lstStyle>
          <a:p>
            <a:r>
              <a:rPr lang="en-US" dirty="0"/>
              <a:t>Drag and drop your Samsung screenshot into this photo placeholder</a:t>
            </a:r>
          </a:p>
        </p:txBody>
      </p:sp>
      <p:sp>
        <p:nvSpPr>
          <p:cNvPr id="8" name="Folded Corner 7">
            <a:extLst>
              <a:ext uri="{FF2B5EF4-FFF2-40B4-BE49-F238E27FC236}">
                <a16:creationId xmlns:a16="http://schemas.microsoft.com/office/drawing/2014/main" id="{75A3EC66-090D-794F-8853-AAC52E6987EC}"/>
              </a:ext>
              <a:ext uri="{C183D7F6-B498-43B3-948B-1728B52AA6E4}">
                <adec:decorative xmlns:adec="http://schemas.microsoft.com/office/drawing/2017/decorative" val="1"/>
              </a:ext>
            </a:extLst>
          </p:cNvPr>
          <p:cNvSpPr/>
          <p:nvPr userDrawn="1"/>
        </p:nvSpPr>
        <p:spPr>
          <a:xfrm>
            <a:off x="0" y="-1104900"/>
            <a:ext cx="5943620" cy="8128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showcase Samsung  Galaxy S9 screenshot landscape format.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endParaRPr lang="en-US" sz="1200"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351119765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amsung s9 vertical detail">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E5AE2DF9-3105-3348-8CFD-17677E76AC08}"/>
              </a:ext>
              <a:ext uri="{C183D7F6-B498-43B3-948B-1728B52AA6E4}">
                <adec:decorative xmlns:adec="http://schemas.microsoft.com/office/drawing/2017/decorative" val="1"/>
              </a:ext>
            </a:extLst>
          </p:cNvPr>
          <p:cNvSpPr/>
          <p:nvPr userDrawn="1"/>
        </p:nvSpPr>
        <p:spPr>
          <a:xfrm>
            <a:off x="5667147" y="0"/>
            <a:ext cx="6524854" cy="6858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noProof="0" dirty="0"/>
          </a:p>
        </p:txBody>
      </p:sp>
      <p:pic>
        <p:nvPicPr>
          <p:cNvPr id="12" name="Picture 11">
            <a:extLst>
              <a:ext uri="{FF2B5EF4-FFF2-40B4-BE49-F238E27FC236}">
                <a16:creationId xmlns:a16="http://schemas.microsoft.com/office/drawing/2014/main" id="{F499755C-7DBA-0E47-B0CE-19847931226C}"/>
              </a:ext>
            </a:extLst>
          </p:cNvPr>
          <p:cNvPicPr>
            <a:picLocks noChangeAspect="1"/>
          </p:cNvPicPr>
          <p:nvPr userDrawn="1"/>
        </p:nvPicPr>
        <p:blipFill>
          <a:blip r:embed="rId2"/>
          <a:stretch>
            <a:fillRect/>
          </a:stretch>
        </p:blipFill>
        <p:spPr>
          <a:xfrm>
            <a:off x="6285829" y="-1227391"/>
            <a:ext cx="4410640" cy="9232773"/>
          </a:xfrm>
          <a:prstGeom prst="rect">
            <a:avLst/>
          </a:prstGeom>
        </p:spPr>
      </p:pic>
      <p:sp>
        <p:nvSpPr>
          <p:cNvPr id="7" name="Title Placeholder 1">
            <a:extLst>
              <a:ext uri="{FF2B5EF4-FFF2-40B4-BE49-F238E27FC236}">
                <a16:creationId xmlns:a16="http://schemas.microsoft.com/office/drawing/2014/main" id="{474629AC-C648-1348-AFD2-3FAB69D60A16}"/>
              </a:ext>
            </a:extLst>
          </p:cNvPr>
          <p:cNvSpPr>
            <a:spLocks noGrp="1"/>
          </p:cNvSpPr>
          <p:nvPr>
            <p:ph type="title" hasCustomPrompt="1"/>
          </p:nvPr>
        </p:nvSpPr>
        <p:spPr>
          <a:xfrm>
            <a:off x="720754" y="2171700"/>
            <a:ext cx="3556774" cy="1257300"/>
          </a:xfrm>
          <a:prstGeom prst="rect">
            <a:avLst/>
          </a:prstGeom>
        </p:spPr>
        <p:txBody>
          <a:bodyPr vert="horz" lIns="91440" tIns="45720" rIns="91440" bIns="45720" rtlCol="0" anchor="b" anchorCtr="0">
            <a:noAutofit/>
          </a:bodyPr>
          <a:lstStyle>
            <a:lvl1pPr>
              <a:defRPr sz="4399">
                <a:solidFill>
                  <a:schemeClr val="accent2"/>
                </a:solidFill>
              </a:defRPr>
            </a:lvl1pPr>
          </a:lstStyle>
          <a:p>
            <a:r>
              <a:rPr lang="en-US" dirty="0"/>
              <a:t>Enter slide title here in two lines</a:t>
            </a:r>
          </a:p>
        </p:txBody>
      </p:sp>
      <p:sp>
        <p:nvSpPr>
          <p:cNvPr id="10" name="Text Placeholder 8">
            <a:extLst>
              <a:ext uri="{FF2B5EF4-FFF2-40B4-BE49-F238E27FC236}">
                <a16:creationId xmlns:a16="http://schemas.microsoft.com/office/drawing/2014/main" id="{984F146A-7B3E-6B43-B6AF-4416BE73BFA5}"/>
              </a:ext>
            </a:extLst>
          </p:cNvPr>
          <p:cNvSpPr>
            <a:spLocks noGrp="1"/>
          </p:cNvSpPr>
          <p:nvPr>
            <p:ph type="body" sz="quarter" idx="17" hasCustomPrompt="1"/>
          </p:nvPr>
        </p:nvSpPr>
        <p:spPr>
          <a:xfrm>
            <a:off x="720755" y="3474720"/>
            <a:ext cx="3372098" cy="1159626"/>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description here</a:t>
            </a:r>
          </a:p>
        </p:txBody>
      </p:sp>
      <p:sp>
        <p:nvSpPr>
          <p:cNvPr id="9" name="Picture Placeholder 8">
            <a:extLst>
              <a:ext uri="{FF2B5EF4-FFF2-40B4-BE49-F238E27FC236}">
                <a16:creationId xmlns:a16="http://schemas.microsoft.com/office/drawing/2014/main" id="{07652BFE-7344-5745-ADC1-3ED93EC65FF6}"/>
              </a:ext>
              <a:ext uri="{C183D7F6-B498-43B3-948B-1728B52AA6E4}">
                <adec:decorative xmlns:adec="http://schemas.microsoft.com/office/drawing/2017/decorative" val="1"/>
              </a:ext>
            </a:extLst>
          </p:cNvPr>
          <p:cNvSpPr>
            <a:spLocks noGrp="1"/>
          </p:cNvSpPr>
          <p:nvPr>
            <p:ph type="pic" sz="quarter" idx="10" hasCustomPrompt="1"/>
          </p:nvPr>
        </p:nvSpPr>
        <p:spPr>
          <a:xfrm>
            <a:off x="6447521" y="-786779"/>
            <a:ext cx="4076487" cy="8392748"/>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vert="horz" wrap="square" lIns="457200" tIns="4297680" rIns="457200" bIns="731520">
            <a:noAutofit/>
          </a:bodyPr>
          <a:lstStyle>
            <a:lvl1pPr marL="0" indent="0" algn="l">
              <a:buNone/>
              <a:defRPr sz="2400">
                <a:solidFill>
                  <a:schemeClr val="tx1"/>
                </a:solidFill>
              </a:defRPr>
            </a:lvl1pPr>
          </a:lstStyle>
          <a:p>
            <a:r>
              <a:rPr lang="en-US" dirty="0"/>
              <a:t>Drag and drop your Samsung screenshot into this photo placeholder</a:t>
            </a:r>
          </a:p>
        </p:txBody>
      </p:sp>
      <p:sp>
        <p:nvSpPr>
          <p:cNvPr id="11" name="Folded Corner 10">
            <a:extLst>
              <a:ext uri="{FF2B5EF4-FFF2-40B4-BE49-F238E27FC236}">
                <a16:creationId xmlns:a16="http://schemas.microsoft.com/office/drawing/2014/main" id="{5A1D5519-FFF0-B24E-95A7-ECECAFD8AF06}"/>
              </a:ext>
              <a:ext uri="{C183D7F6-B498-43B3-948B-1728B52AA6E4}">
                <adec:decorative xmlns:adec="http://schemas.microsoft.com/office/drawing/2017/decorative" val="1"/>
              </a:ext>
            </a:extLst>
          </p:cNvPr>
          <p:cNvSpPr/>
          <p:nvPr userDrawn="1"/>
        </p:nvSpPr>
        <p:spPr>
          <a:xfrm>
            <a:off x="0" y="-1104900"/>
            <a:ext cx="5943620" cy="8128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showcase a Samsung  Galaxy S9 screenshot, close up.</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endParaRPr lang="en-US" sz="1200"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42298056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amsung detail">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E5AE2DF9-3105-3348-8CFD-17677E76AC08}"/>
              </a:ext>
              <a:ext uri="{C183D7F6-B498-43B3-948B-1728B52AA6E4}">
                <adec:decorative xmlns:adec="http://schemas.microsoft.com/office/drawing/2017/decorative" val="1"/>
              </a:ext>
            </a:extLst>
          </p:cNvPr>
          <p:cNvSpPr/>
          <p:nvPr userDrawn="1"/>
        </p:nvSpPr>
        <p:spPr>
          <a:xfrm>
            <a:off x="5667147" y="0"/>
            <a:ext cx="6524854" cy="6858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900" noProof="0" dirty="0"/>
          </a:p>
        </p:txBody>
      </p:sp>
      <p:pic>
        <p:nvPicPr>
          <p:cNvPr id="12" name="Picture 11">
            <a:extLst>
              <a:ext uri="{FF2B5EF4-FFF2-40B4-BE49-F238E27FC236}">
                <a16:creationId xmlns:a16="http://schemas.microsoft.com/office/drawing/2014/main" id="{F499755C-7DBA-0E47-B0CE-19847931226C}"/>
              </a:ext>
            </a:extLst>
          </p:cNvPr>
          <p:cNvPicPr>
            <a:picLocks noChangeAspect="1"/>
          </p:cNvPicPr>
          <p:nvPr userDrawn="1"/>
        </p:nvPicPr>
        <p:blipFill>
          <a:blip r:embed="rId2"/>
          <a:stretch>
            <a:fillRect/>
          </a:stretch>
        </p:blipFill>
        <p:spPr>
          <a:xfrm rot="5400000">
            <a:off x="7543328" y="-1227281"/>
            <a:ext cx="4411683" cy="9232553"/>
          </a:xfrm>
          <a:prstGeom prst="rect">
            <a:avLst/>
          </a:prstGeom>
        </p:spPr>
      </p:pic>
      <p:sp>
        <p:nvSpPr>
          <p:cNvPr id="7" name="Title Placeholder 1">
            <a:extLst>
              <a:ext uri="{FF2B5EF4-FFF2-40B4-BE49-F238E27FC236}">
                <a16:creationId xmlns:a16="http://schemas.microsoft.com/office/drawing/2014/main" id="{474629AC-C648-1348-AFD2-3FAB69D60A16}"/>
              </a:ext>
            </a:extLst>
          </p:cNvPr>
          <p:cNvSpPr>
            <a:spLocks noGrp="1"/>
          </p:cNvSpPr>
          <p:nvPr>
            <p:ph type="title" hasCustomPrompt="1"/>
          </p:nvPr>
        </p:nvSpPr>
        <p:spPr>
          <a:xfrm>
            <a:off x="720754" y="2171700"/>
            <a:ext cx="3556774" cy="1257300"/>
          </a:xfrm>
          <a:prstGeom prst="rect">
            <a:avLst/>
          </a:prstGeom>
        </p:spPr>
        <p:txBody>
          <a:bodyPr vert="horz" lIns="91440" tIns="45720" rIns="91440" bIns="45720" rtlCol="0" anchor="b" anchorCtr="0">
            <a:noAutofit/>
          </a:bodyPr>
          <a:lstStyle>
            <a:lvl1pPr>
              <a:defRPr sz="4399">
                <a:solidFill>
                  <a:schemeClr val="accent2"/>
                </a:solidFill>
              </a:defRPr>
            </a:lvl1pPr>
          </a:lstStyle>
          <a:p>
            <a:r>
              <a:rPr lang="en-US" dirty="0"/>
              <a:t>Enter slide title here in two lines</a:t>
            </a:r>
          </a:p>
        </p:txBody>
      </p:sp>
      <p:sp>
        <p:nvSpPr>
          <p:cNvPr id="10" name="Text Placeholder 8">
            <a:extLst>
              <a:ext uri="{FF2B5EF4-FFF2-40B4-BE49-F238E27FC236}">
                <a16:creationId xmlns:a16="http://schemas.microsoft.com/office/drawing/2014/main" id="{984F146A-7B3E-6B43-B6AF-4416BE73BFA5}"/>
              </a:ext>
            </a:extLst>
          </p:cNvPr>
          <p:cNvSpPr>
            <a:spLocks noGrp="1"/>
          </p:cNvSpPr>
          <p:nvPr>
            <p:ph type="body" sz="quarter" idx="17" hasCustomPrompt="1"/>
          </p:nvPr>
        </p:nvSpPr>
        <p:spPr>
          <a:xfrm>
            <a:off x="720755" y="3474720"/>
            <a:ext cx="3372098" cy="1159626"/>
          </a:xfrm>
        </p:spPr>
        <p:txBody>
          <a:bodyPr lIns="109728"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description here</a:t>
            </a:r>
          </a:p>
        </p:txBody>
      </p:sp>
      <p:sp>
        <p:nvSpPr>
          <p:cNvPr id="11" name="Picture Placeholder 10">
            <a:extLst>
              <a:ext uri="{FF2B5EF4-FFF2-40B4-BE49-F238E27FC236}">
                <a16:creationId xmlns:a16="http://schemas.microsoft.com/office/drawing/2014/main" id="{6C5BD175-B920-A146-AFC3-3EFD98280940}"/>
              </a:ext>
            </a:extLst>
          </p:cNvPr>
          <p:cNvSpPr>
            <a:spLocks noGrp="1"/>
          </p:cNvSpPr>
          <p:nvPr>
            <p:ph type="pic" sz="quarter" idx="18" hasCustomPrompt="1"/>
          </p:nvPr>
        </p:nvSpPr>
        <p:spPr>
          <a:xfrm>
            <a:off x="5549614" y="1371087"/>
            <a:ext cx="8391656" cy="4077018"/>
          </a:xfrm>
          <a:custGeom>
            <a:avLst/>
            <a:gdLst>
              <a:gd name="connsiteX0" fmla="*/ 728624 w 16785497"/>
              <a:gd name="connsiteY0" fmla="*/ 0 h 8154036"/>
              <a:gd name="connsiteX1" fmla="*/ 16056871 w 16785497"/>
              <a:gd name="connsiteY1" fmla="*/ 0 h 8154036"/>
              <a:gd name="connsiteX2" fmla="*/ 16785497 w 16785497"/>
              <a:gd name="connsiteY2" fmla="*/ 728237 h 8154036"/>
              <a:gd name="connsiteX3" fmla="*/ 16785497 w 16785497"/>
              <a:gd name="connsiteY3" fmla="*/ 7425799 h 8154036"/>
              <a:gd name="connsiteX4" fmla="*/ 16056871 w 16785497"/>
              <a:gd name="connsiteY4" fmla="*/ 8154036 h 8154036"/>
              <a:gd name="connsiteX5" fmla="*/ 728624 w 16785497"/>
              <a:gd name="connsiteY5" fmla="*/ 8154036 h 8154036"/>
              <a:gd name="connsiteX6" fmla="*/ 0 w 16785497"/>
              <a:gd name="connsiteY6" fmla="*/ 7425799 h 8154036"/>
              <a:gd name="connsiteX7" fmla="*/ 0 w 16785497"/>
              <a:gd name="connsiteY7" fmla="*/ 728237 h 8154036"/>
              <a:gd name="connsiteX8" fmla="*/ 728624 w 16785497"/>
              <a:gd name="connsiteY8" fmla="*/ 0 h 815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5497" h="8154036">
                <a:moveTo>
                  <a:pt x="728624" y="0"/>
                </a:moveTo>
                <a:lnTo>
                  <a:pt x="16056871" y="0"/>
                </a:lnTo>
                <a:cubicBezTo>
                  <a:pt x="16459279" y="0"/>
                  <a:pt x="16785497" y="326044"/>
                  <a:pt x="16785497" y="728237"/>
                </a:cubicBezTo>
                <a:lnTo>
                  <a:pt x="16785497" y="7425799"/>
                </a:lnTo>
                <a:cubicBezTo>
                  <a:pt x="16785497" y="7827993"/>
                  <a:pt x="16459279" y="8154036"/>
                  <a:pt x="16056871" y="8154036"/>
                </a:cubicBezTo>
                <a:lnTo>
                  <a:pt x="728624" y="8154036"/>
                </a:lnTo>
                <a:cubicBezTo>
                  <a:pt x="326217" y="8154036"/>
                  <a:pt x="0" y="7827993"/>
                  <a:pt x="0" y="7425799"/>
                </a:cubicBezTo>
                <a:lnTo>
                  <a:pt x="0" y="728237"/>
                </a:lnTo>
                <a:cubicBezTo>
                  <a:pt x="0" y="326044"/>
                  <a:pt x="326217" y="0"/>
                  <a:pt x="728624" y="0"/>
                </a:cubicBezTo>
                <a:close/>
              </a:path>
            </a:pathLst>
          </a:custGeom>
          <a:pattFill prst="wdUpDiag">
            <a:fgClr>
              <a:srgbClr val="FADFD9"/>
            </a:fgClr>
            <a:bgClr>
              <a:schemeClr val="bg1"/>
            </a:bgClr>
          </a:pattFill>
        </p:spPr>
        <p:txBody>
          <a:bodyPr wrap="square" lIns="914400" rIns="4754880" anchor="ctr" anchorCtr="0">
            <a:noAutofit/>
          </a:bodyPr>
          <a:lstStyle>
            <a:lvl1pPr>
              <a:defRPr/>
            </a:lvl1pPr>
          </a:lstStyle>
          <a:p>
            <a:r>
              <a:rPr lang="en-US" dirty="0"/>
              <a:t>Drag and drop your Samsung screenshot into this photo placeholder</a:t>
            </a:r>
          </a:p>
        </p:txBody>
      </p:sp>
      <p:sp>
        <p:nvSpPr>
          <p:cNvPr id="9" name="Folded Corner 8">
            <a:extLst>
              <a:ext uri="{FF2B5EF4-FFF2-40B4-BE49-F238E27FC236}">
                <a16:creationId xmlns:a16="http://schemas.microsoft.com/office/drawing/2014/main" id="{BE4B5843-1BE3-5B4E-A4B2-74EA3489E5EB}"/>
              </a:ext>
              <a:ext uri="{C183D7F6-B498-43B3-948B-1728B52AA6E4}">
                <adec:decorative xmlns:adec="http://schemas.microsoft.com/office/drawing/2017/decorative" val="1"/>
              </a:ext>
            </a:extLst>
          </p:cNvPr>
          <p:cNvSpPr/>
          <p:nvPr userDrawn="1"/>
        </p:nvSpPr>
        <p:spPr>
          <a:xfrm>
            <a:off x="0" y="-1104900"/>
            <a:ext cx="5943620" cy="8128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To showcase a Samsung  Galaxy S9 screenshot, close up, landscape.</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Arial" panose="020B0604020202020204" pitchFamily="34" charset="0"/>
              </a:rPr>
              <a:t>Tip</a:t>
            </a:r>
            <a:r>
              <a:rPr lang="en-US" sz="1200" dirty="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endParaRPr lang="en-US" sz="1200"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113739347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green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4350328"/>
            <a:ext cx="12192000" cy="2507674"/>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762695" y="4946073"/>
            <a:ext cx="6827928" cy="1449421"/>
          </a:xfrm>
        </p:spPr>
        <p:txBody>
          <a:bodyPr anchor="ctr" anchorCtr="0">
            <a:noAutofit/>
          </a:bodyPr>
          <a:lstStyle>
            <a:lvl1pPr>
              <a:defRPr sz="10998">
                <a:solidFill>
                  <a:schemeClr val="accent1"/>
                </a:solidFill>
              </a:defRPr>
            </a:lvl1pPr>
          </a:lstStyle>
          <a:p>
            <a:r>
              <a:rPr lang="en-US" dirty="0"/>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1060586" y="11191683"/>
            <a:ext cx="7990796" cy="5818057"/>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999" y="5850473"/>
            <a:ext cx="970212" cy="245528"/>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1441529" y="1"/>
            <a:ext cx="15075059" cy="3754104"/>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dirty="0"/>
              <a:t>Drag and drop image into this placeholder</a:t>
            </a:r>
          </a:p>
        </p:txBody>
      </p:sp>
      <p:sp>
        <p:nvSpPr>
          <p:cNvPr id="8" name="Folded Corner 7">
            <a:extLst>
              <a:ext uri="{FF2B5EF4-FFF2-40B4-BE49-F238E27FC236}">
                <a16:creationId xmlns:a16="http://schemas.microsoft.com/office/drawing/2014/main" id="{0E583815-EB56-714E-9903-18B844ACE783}"/>
              </a:ext>
              <a:ext uri="{C183D7F6-B498-43B3-948B-1728B52AA6E4}">
                <adec:decorative xmlns:adec="http://schemas.microsoft.com/office/drawing/2017/decorative" val="1"/>
              </a:ext>
            </a:extLst>
          </p:cNvPr>
          <p:cNvSpPr/>
          <p:nvPr userDrawn="1"/>
        </p:nvSpPr>
        <p:spPr>
          <a:xfrm>
            <a:off x="0" y="-1047750"/>
            <a:ext cx="4953149" cy="75565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Thank you slide to wrap up your presentation.</a:t>
            </a:r>
          </a:p>
          <a:p>
            <a:endParaRPr lang="en-US" sz="1200" dirty="0">
              <a:solidFill>
                <a:schemeClr val="tx1"/>
              </a:solidFill>
              <a:latin typeface="Source Sans Pro" charset="0"/>
              <a:ea typeface="Source Sans Pro" charset="0"/>
              <a:cs typeface="Arial" panose="020B0604020202020204" pitchFamily="34" charset="0"/>
            </a:endParaRPr>
          </a:p>
          <a:p>
            <a:r>
              <a:rPr lang="en-US" sz="1200" b="1" dirty="0">
                <a:solidFill>
                  <a:schemeClr val="tx1"/>
                </a:solidFill>
                <a:latin typeface="Source Sans Pro" charset="0"/>
                <a:ea typeface="Source Sans Pro" charset="0"/>
                <a:cs typeface="Arial" panose="020B0604020202020204" pitchFamily="34" charset="0"/>
              </a:rPr>
              <a:t>Tip: </a:t>
            </a:r>
            <a:r>
              <a:rPr lang="en-US" sz="1200" b="0" dirty="0">
                <a:solidFill>
                  <a:schemeClr val="tx1"/>
                </a:solidFill>
                <a:latin typeface="Source Sans Pro" charset="0"/>
                <a:ea typeface="Source Sans Pro" charset="0"/>
                <a:cs typeface="Arial" panose="020B0604020202020204" pitchFamily="34" charset="0"/>
              </a:rPr>
              <a:t>Drag and drop your image into the placeholder.</a:t>
            </a:r>
            <a:endParaRPr lang="en-US" sz="1200" b="1" dirty="0">
              <a:solidFill>
                <a:schemeClr val="tx1"/>
              </a:solidFill>
              <a:latin typeface="Source Sans Pro" charset="0"/>
              <a:ea typeface="Source Sans Pro" charset="0"/>
              <a:cs typeface="Arial" panose="020B0604020202020204" pitchFamily="34" charset="0"/>
            </a:endParaRPr>
          </a:p>
          <a:p>
            <a:endParaRPr lang="en-US" sz="1200" dirty="0">
              <a:solidFill>
                <a:schemeClr val="tx1"/>
              </a:solidFill>
              <a:latin typeface="Source Sans Pro" charset="0"/>
            </a:endParaRPr>
          </a:p>
        </p:txBody>
      </p:sp>
    </p:spTree>
    <p:extLst>
      <p:ext uri="{BB962C8B-B14F-4D97-AF65-F5344CB8AC3E}">
        <p14:creationId xmlns:p14="http://schemas.microsoft.com/office/powerpoint/2010/main" val="395627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red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4350328"/>
            <a:ext cx="12192000" cy="2507674"/>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762695" y="4946073"/>
            <a:ext cx="6827928" cy="1449421"/>
          </a:xfrm>
        </p:spPr>
        <p:txBody>
          <a:bodyPr anchor="ctr" anchorCtr="0">
            <a:noAutofit/>
          </a:bodyPr>
          <a:lstStyle>
            <a:lvl1pPr>
              <a:defRPr sz="10998">
                <a:solidFill>
                  <a:schemeClr val="accent2"/>
                </a:solidFill>
              </a:defRPr>
            </a:lvl1pPr>
          </a:lstStyle>
          <a:p>
            <a:r>
              <a:rPr lang="en-US" dirty="0"/>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1060586" y="11191683"/>
            <a:ext cx="7990796" cy="5818057"/>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999" y="5850473"/>
            <a:ext cx="970212" cy="245528"/>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1441529" y="1"/>
            <a:ext cx="15075059" cy="3754104"/>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dirty="0"/>
              <a:t>Drag and drop image into this placeholder</a:t>
            </a:r>
          </a:p>
        </p:txBody>
      </p:sp>
      <p:sp>
        <p:nvSpPr>
          <p:cNvPr id="8" name="Folded Corner 7">
            <a:extLst>
              <a:ext uri="{FF2B5EF4-FFF2-40B4-BE49-F238E27FC236}">
                <a16:creationId xmlns:a16="http://schemas.microsoft.com/office/drawing/2014/main" id="{07BA2AF9-B94B-BB47-B56A-6A2BF4FAF2D0}"/>
              </a:ext>
              <a:ext uri="{C183D7F6-B498-43B3-948B-1728B52AA6E4}">
                <adec:decorative xmlns:adec="http://schemas.microsoft.com/office/drawing/2017/decorative" val="1"/>
              </a:ext>
            </a:extLst>
          </p:cNvPr>
          <p:cNvSpPr/>
          <p:nvPr userDrawn="1"/>
        </p:nvSpPr>
        <p:spPr>
          <a:xfrm>
            <a:off x="0" y="-1047750"/>
            <a:ext cx="4953149" cy="75565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Thank you slide to wrap up your presentation.</a:t>
            </a:r>
          </a:p>
          <a:p>
            <a:endParaRPr lang="en-US" sz="1200" dirty="0">
              <a:solidFill>
                <a:schemeClr val="tx1"/>
              </a:solidFill>
              <a:latin typeface="Source Sans Pro" charset="0"/>
              <a:ea typeface="Source Sans Pro" charset="0"/>
              <a:cs typeface="Arial" panose="020B0604020202020204" pitchFamily="34" charset="0"/>
            </a:endParaRPr>
          </a:p>
          <a:p>
            <a:r>
              <a:rPr lang="en-US" sz="1200" b="1" dirty="0">
                <a:solidFill>
                  <a:schemeClr val="tx1"/>
                </a:solidFill>
                <a:latin typeface="Source Sans Pro" charset="0"/>
                <a:ea typeface="Source Sans Pro" charset="0"/>
                <a:cs typeface="Arial" panose="020B0604020202020204" pitchFamily="34" charset="0"/>
              </a:rPr>
              <a:t>Tip: </a:t>
            </a:r>
            <a:r>
              <a:rPr lang="en-US" sz="1200" b="0" dirty="0">
                <a:solidFill>
                  <a:schemeClr val="tx1"/>
                </a:solidFill>
                <a:latin typeface="Source Sans Pro" charset="0"/>
                <a:ea typeface="Source Sans Pro" charset="0"/>
                <a:cs typeface="Arial" panose="020B0604020202020204" pitchFamily="34" charset="0"/>
              </a:rPr>
              <a:t>Drag and drop your image into the placeholder.</a:t>
            </a:r>
            <a:endParaRPr lang="en-US" sz="1200" b="1" dirty="0">
              <a:solidFill>
                <a:schemeClr val="tx1"/>
              </a:solidFill>
              <a:latin typeface="Source Sans Pro" charset="0"/>
              <a:ea typeface="Source Sans Pro" charset="0"/>
              <a:cs typeface="Arial" panose="020B0604020202020204" pitchFamily="34" charset="0"/>
            </a:endParaRPr>
          </a:p>
          <a:p>
            <a:endParaRPr lang="en-US" sz="1200" dirty="0">
              <a:solidFill>
                <a:schemeClr val="tx1"/>
              </a:solidFill>
              <a:latin typeface="Source Sans Pro" charset="0"/>
            </a:endParaRPr>
          </a:p>
        </p:txBody>
      </p:sp>
    </p:spTree>
    <p:extLst>
      <p:ext uri="{BB962C8B-B14F-4D97-AF65-F5344CB8AC3E}">
        <p14:creationId xmlns:p14="http://schemas.microsoft.com/office/powerpoint/2010/main" val="124554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red_thank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4350328"/>
            <a:ext cx="12192000" cy="2507674"/>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762695" y="4946073"/>
            <a:ext cx="6827928" cy="1449421"/>
          </a:xfrm>
        </p:spPr>
        <p:txBody>
          <a:bodyPr anchor="ctr" anchorCtr="0">
            <a:noAutofit/>
          </a:bodyPr>
          <a:lstStyle>
            <a:lvl1pPr>
              <a:defRPr sz="10998">
                <a:solidFill>
                  <a:schemeClr val="tx2"/>
                </a:solidFill>
              </a:defRPr>
            </a:lvl1pPr>
          </a:lstStyle>
          <a:p>
            <a:r>
              <a:rPr lang="en-US" dirty="0"/>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1060586" y="11191683"/>
            <a:ext cx="7990796" cy="5818057"/>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999" y="5850473"/>
            <a:ext cx="970212" cy="245528"/>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1441529" y="1"/>
            <a:ext cx="15075059" cy="3754104"/>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dirty="0"/>
              <a:t>Drag and drop image into this placeholder</a:t>
            </a:r>
          </a:p>
        </p:txBody>
      </p:sp>
      <p:sp>
        <p:nvSpPr>
          <p:cNvPr id="8" name="Folded Corner 7">
            <a:extLst>
              <a:ext uri="{FF2B5EF4-FFF2-40B4-BE49-F238E27FC236}">
                <a16:creationId xmlns:a16="http://schemas.microsoft.com/office/drawing/2014/main" id="{B1300C8C-8EF6-024C-B4B8-41FE99B94748}"/>
              </a:ext>
              <a:ext uri="{C183D7F6-B498-43B3-948B-1728B52AA6E4}">
                <adec:decorative xmlns:adec="http://schemas.microsoft.com/office/drawing/2017/decorative" val="1"/>
              </a:ext>
            </a:extLst>
          </p:cNvPr>
          <p:cNvSpPr/>
          <p:nvPr userDrawn="1"/>
        </p:nvSpPr>
        <p:spPr>
          <a:xfrm>
            <a:off x="0" y="-1047750"/>
            <a:ext cx="4953149" cy="75565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Thank you slide to wrap up your presentation.</a:t>
            </a:r>
          </a:p>
          <a:p>
            <a:endParaRPr lang="en-US" sz="1200" dirty="0">
              <a:solidFill>
                <a:schemeClr val="tx1"/>
              </a:solidFill>
              <a:latin typeface="Source Sans Pro" charset="0"/>
              <a:ea typeface="Source Sans Pro" charset="0"/>
              <a:cs typeface="Arial" panose="020B0604020202020204" pitchFamily="34" charset="0"/>
            </a:endParaRPr>
          </a:p>
          <a:p>
            <a:r>
              <a:rPr lang="en-US" sz="1200" b="1" dirty="0">
                <a:solidFill>
                  <a:schemeClr val="tx1"/>
                </a:solidFill>
                <a:latin typeface="Source Sans Pro" charset="0"/>
                <a:ea typeface="Source Sans Pro" charset="0"/>
                <a:cs typeface="Arial" panose="020B0604020202020204" pitchFamily="34" charset="0"/>
              </a:rPr>
              <a:t>Tip: </a:t>
            </a:r>
            <a:r>
              <a:rPr lang="en-US" sz="1200" b="0" dirty="0">
                <a:solidFill>
                  <a:schemeClr val="tx1"/>
                </a:solidFill>
                <a:latin typeface="Source Sans Pro" charset="0"/>
                <a:ea typeface="Source Sans Pro" charset="0"/>
                <a:cs typeface="Arial" panose="020B0604020202020204" pitchFamily="34" charset="0"/>
              </a:rPr>
              <a:t>Drag and drop your image into the placeholder.</a:t>
            </a:r>
            <a:endParaRPr lang="en-US" sz="1200" b="1" dirty="0">
              <a:solidFill>
                <a:schemeClr val="tx1"/>
              </a:solidFill>
              <a:latin typeface="Source Sans Pro" charset="0"/>
              <a:ea typeface="Source Sans Pro" charset="0"/>
              <a:cs typeface="Arial" panose="020B0604020202020204" pitchFamily="34" charset="0"/>
            </a:endParaRPr>
          </a:p>
          <a:p>
            <a:endParaRPr lang="en-US" sz="1200" dirty="0">
              <a:solidFill>
                <a:schemeClr val="tx1"/>
              </a:solidFill>
              <a:latin typeface="Source Sans Pro" charset="0"/>
            </a:endParaRPr>
          </a:p>
        </p:txBody>
      </p:sp>
    </p:spTree>
    <p:extLst>
      <p:ext uri="{BB962C8B-B14F-4D97-AF65-F5344CB8AC3E}">
        <p14:creationId xmlns:p14="http://schemas.microsoft.com/office/powerpoint/2010/main" val="151502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lue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4350328"/>
            <a:ext cx="12192000" cy="2507674"/>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762695" y="4946073"/>
            <a:ext cx="6827928" cy="1449421"/>
          </a:xfrm>
        </p:spPr>
        <p:txBody>
          <a:bodyPr anchor="ctr" anchorCtr="0">
            <a:noAutofit/>
          </a:bodyPr>
          <a:lstStyle>
            <a:lvl1pPr>
              <a:defRPr sz="10998">
                <a:solidFill>
                  <a:schemeClr val="bg2"/>
                </a:solidFill>
              </a:defRPr>
            </a:lvl1pPr>
          </a:lstStyle>
          <a:p>
            <a:r>
              <a:rPr lang="en-US" dirty="0"/>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1060586" y="11191683"/>
            <a:ext cx="7990796" cy="5818057"/>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999" y="5850473"/>
            <a:ext cx="970212" cy="245528"/>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1441529" y="1"/>
            <a:ext cx="15075059" cy="3754104"/>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dirty="0"/>
              <a:t>Drag and drop image into this placeholder</a:t>
            </a:r>
          </a:p>
        </p:txBody>
      </p:sp>
      <p:sp>
        <p:nvSpPr>
          <p:cNvPr id="8" name="Folded Corner 7">
            <a:extLst>
              <a:ext uri="{FF2B5EF4-FFF2-40B4-BE49-F238E27FC236}">
                <a16:creationId xmlns:a16="http://schemas.microsoft.com/office/drawing/2014/main" id="{1EE0EF77-E708-F34B-95D2-9AF4015F51E9}"/>
              </a:ext>
              <a:ext uri="{C183D7F6-B498-43B3-948B-1728B52AA6E4}">
                <adec:decorative xmlns:adec="http://schemas.microsoft.com/office/drawing/2017/decorative" val="1"/>
              </a:ext>
            </a:extLst>
          </p:cNvPr>
          <p:cNvSpPr/>
          <p:nvPr userDrawn="1"/>
        </p:nvSpPr>
        <p:spPr>
          <a:xfrm>
            <a:off x="0" y="-1047750"/>
            <a:ext cx="4953149" cy="75565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Thank you slide to wrap up your presentation.</a:t>
            </a:r>
          </a:p>
          <a:p>
            <a:endParaRPr lang="en-US" sz="1200" dirty="0">
              <a:solidFill>
                <a:schemeClr val="tx1"/>
              </a:solidFill>
              <a:latin typeface="Source Sans Pro" charset="0"/>
              <a:ea typeface="Source Sans Pro" charset="0"/>
              <a:cs typeface="Arial" panose="020B0604020202020204" pitchFamily="34" charset="0"/>
            </a:endParaRPr>
          </a:p>
          <a:p>
            <a:r>
              <a:rPr lang="en-US" sz="1200" b="1" dirty="0">
                <a:solidFill>
                  <a:schemeClr val="tx1"/>
                </a:solidFill>
                <a:latin typeface="Source Sans Pro" charset="0"/>
                <a:ea typeface="Source Sans Pro" charset="0"/>
                <a:cs typeface="Arial" panose="020B0604020202020204" pitchFamily="34" charset="0"/>
              </a:rPr>
              <a:t>Tip: </a:t>
            </a:r>
            <a:r>
              <a:rPr lang="en-US" sz="1200" b="0" dirty="0">
                <a:solidFill>
                  <a:schemeClr val="tx1"/>
                </a:solidFill>
                <a:latin typeface="Source Sans Pro" charset="0"/>
                <a:ea typeface="Source Sans Pro" charset="0"/>
                <a:cs typeface="Arial" panose="020B0604020202020204" pitchFamily="34" charset="0"/>
              </a:rPr>
              <a:t>Drag and drop your image into the placeholder.</a:t>
            </a:r>
            <a:endParaRPr lang="en-US" sz="1200" b="1" dirty="0">
              <a:solidFill>
                <a:schemeClr val="tx1"/>
              </a:solidFill>
              <a:latin typeface="Source Sans Pro" charset="0"/>
              <a:ea typeface="Source Sans Pro" charset="0"/>
              <a:cs typeface="Arial" panose="020B0604020202020204" pitchFamily="34" charset="0"/>
            </a:endParaRPr>
          </a:p>
          <a:p>
            <a:endParaRPr lang="en-US" sz="1200" dirty="0">
              <a:solidFill>
                <a:schemeClr val="tx1"/>
              </a:solidFill>
              <a:latin typeface="Source Sans Pro" charset="0"/>
            </a:endParaRPr>
          </a:p>
        </p:txBody>
      </p:sp>
    </p:spTree>
    <p:extLst>
      <p:ext uri="{BB962C8B-B14F-4D97-AF65-F5344CB8AC3E}">
        <p14:creationId xmlns:p14="http://schemas.microsoft.com/office/powerpoint/2010/main" val="52528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arkamber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4350328"/>
            <a:ext cx="12192000" cy="2507674"/>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Community Light" panose="02000303040000020003" pitchFamily="2" charset="0"/>
            </a:endParaRPr>
          </a:p>
        </p:txBody>
      </p:sp>
      <p:sp>
        <p:nvSpPr>
          <p:cNvPr id="24" name="Folded Corner 23">
            <a:extLst>
              <a:ext uri="{FF2B5EF4-FFF2-40B4-BE49-F238E27FC236}">
                <a16:creationId xmlns:a16="http://schemas.microsoft.com/office/drawing/2014/main" id="{173D6323-2372-F04E-9953-78620B8FB754}"/>
              </a:ext>
              <a:ext uri="{C183D7F6-B498-43B3-948B-1728B52AA6E4}">
                <adec:decorative xmlns:adec="http://schemas.microsoft.com/office/drawing/2017/decorative" val="1"/>
              </a:ext>
            </a:extLst>
          </p:cNvPr>
          <p:cNvSpPr/>
          <p:nvPr/>
        </p:nvSpPr>
        <p:spPr>
          <a:xfrm>
            <a:off x="0" y="-1047750"/>
            <a:ext cx="4953149" cy="75565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Thank you slide to wrap up your presentation.</a:t>
            </a:r>
          </a:p>
          <a:p>
            <a:endParaRPr lang="en-US" sz="1200" dirty="0">
              <a:solidFill>
                <a:schemeClr val="tx1"/>
              </a:solidFill>
              <a:latin typeface="Source Sans Pro" charset="0"/>
              <a:ea typeface="Source Sans Pro" charset="0"/>
              <a:cs typeface="Arial" panose="020B0604020202020204" pitchFamily="34" charset="0"/>
            </a:endParaRPr>
          </a:p>
          <a:p>
            <a:r>
              <a:rPr lang="en-US" sz="1200" b="1" dirty="0">
                <a:solidFill>
                  <a:schemeClr val="tx1"/>
                </a:solidFill>
                <a:latin typeface="Source Sans Pro" charset="0"/>
                <a:ea typeface="Source Sans Pro" charset="0"/>
                <a:cs typeface="Arial" panose="020B0604020202020204" pitchFamily="34" charset="0"/>
              </a:rPr>
              <a:t>Tip: </a:t>
            </a:r>
            <a:r>
              <a:rPr lang="en-US" sz="1200" b="0" dirty="0">
                <a:solidFill>
                  <a:schemeClr val="tx1"/>
                </a:solidFill>
                <a:latin typeface="Source Sans Pro" charset="0"/>
                <a:ea typeface="Source Sans Pro" charset="0"/>
                <a:cs typeface="Arial" panose="020B0604020202020204" pitchFamily="34" charset="0"/>
              </a:rPr>
              <a:t>Drag and drop your image into the placeholder.</a:t>
            </a:r>
            <a:endParaRPr lang="en-US" sz="1200" b="1" dirty="0">
              <a:solidFill>
                <a:schemeClr val="tx1"/>
              </a:solidFill>
              <a:latin typeface="Source Sans Pro" charset="0"/>
              <a:ea typeface="Source Sans Pro" charset="0"/>
              <a:cs typeface="Arial" panose="020B0604020202020204" pitchFamily="34" charset="0"/>
            </a:endParaRPr>
          </a:p>
          <a:p>
            <a:endParaRPr lang="en-US" sz="1200" dirty="0">
              <a:solidFill>
                <a:schemeClr val="tx1"/>
              </a:solidFill>
              <a:latin typeface="Source Sans Pro"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762695" y="4946073"/>
            <a:ext cx="6827928" cy="1449421"/>
          </a:xfrm>
        </p:spPr>
        <p:txBody>
          <a:bodyPr anchor="ctr" anchorCtr="0">
            <a:noAutofit/>
          </a:bodyPr>
          <a:lstStyle>
            <a:lvl1pPr>
              <a:defRPr sz="10998">
                <a:solidFill>
                  <a:schemeClr val="accent2"/>
                </a:solidFill>
              </a:defRPr>
            </a:lvl1pPr>
          </a:lstStyle>
          <a:p>
            <a:r>
              <a:rPr lang="en-US" dirty="0"/>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1060586" y="11191683"/>
            <a:ext cx="7990796" cy="5818057"/>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999" y="5850473"/>
            <a:ext cx="970212" cy="245528"/>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1441529" y="1"/>
            <a:ext cx="15075059" cy="3754104"/>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dirty="0"/>
              <a:t>Drag and drop image into this placeholder</a:t>
            </a:r>
          </a:p>
        </p:txBody>
      </p:sp>
    </p:spTree>
    <p:extLst>
      <p:ext uri="{BB962C8B-B14F-4D97-AF65-F5344CB8AC3E}">
        <p14:creationId xmlns:p14="http://schemas.microsoft.com/office/powerpoint/2010/main" val="30557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green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 uri="{C183D7F6-B498-43B3-948B-1728B52AA6E4}">
                <adec:decorative xmlns:adec="http://schemas.microsoft.com/office/drawing/2017/decorative" val="1"/>
              </a:ext>
            </a:extLst>
          </p:cNvPr>
          <p:cNvSpPr/>
          <p:nvPr userDrawn="1"/>
        </p:nvSpPr>
        <p:spPr>
          <a:xfrm>
            <a:off x="0" y="5058410"/>
            <a:ext cx="12192000" cy="1879600"/>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2019831" y="1"/>
            <a:ext cx="8152339" cy="50673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3" name="Text Placeholder 2">
            <a:extLst>
              <a:ext uri="{FF2B5EF4-FFF2-40B4-BE49-F238E27FC236}">
                <a16:creationId xmlns:a16="http://schemas.microsoft.com/office/drawing/2014/main" id="{50B45C85-D5F1-A748-B445-F412F2870BC7}"/>
              </a:ext>
            </a:extLst>
          </p:cNvPr>
          <p:cNvSpPr>
            <a:spLocks noGrp="1"/>
          </p:cNvSpPr>
          <p:nvPr>
            <p:ph type="body" sz="quarter" idx="10" hasCustomPrompt="1"/>
          </p:nvPr>
        </p:nvSpPr>
        <p:spPr>
          <a:xfrm>
            <a:off x="2444707" y="2191356"/>
            <a:ext cx="7294373" cy="1635811"/>
          </a:xfrm>
          <a:noFill/>
          <a:ln w="3175" cap="flat">
            <a:noFill/>
            <a:miter lim="400000"/>
          </a:ln>
          <a:effectLst/>
        </p:spPr>
        <p:txBody>
          <a:bodyPr wrap="square" lIns="48154" tIns="48154" rIns="48154" bIns="48154" numCol="1" anchor="t" anchorCtr="0">
            <a:spAutoFit/>
          </a:bodyPr>
          <a:lstStyle>
            <a:lvl1pPr algn="ctr">
              <a:defRPr lang="en-US" sz="9998" b="0" smtClean="0">
                <a:solidFill>
                  <a:schemeClr val="accent1"/>
                </a:solidFill>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263">
              <a:lnSpc>
                <a:spcPct val="100000"/>
              </a:lnSpc>
            </a:pPr>
            <a:r>
              <a:rPr lang="en-US" dirty="0"/>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3390312" cy="50673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8801688" y="1"/>
            <a:ext cx="3390313" cy="50673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3390313" y="5067301"/>
            <a:ext cx="5411376" cy="10287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24" name="Folded Corner 23">
            <a:extLst>
              <a:ext uri="{FF2B5EF4-FFF2-40B4-BE49-F238E27FC236}">
                <a16:creationId xmlns:a16="http://schemas.microsoft.com/office/drawing/2014/main" id="{173D6323-2372-F04E-9953-78620B8FB754}"/>
              </a:ext>
              <a:ext uri="{C183D7F6-B498-43B3-948B-1728B52AA6E4}">
                <adec:decorative xmlns:adec="http://schemas.microsoft.com/office/drawing/2017/decorative" val="1"/>
              </a:ext>
            </a:extLst>
          </p:cNvPr>
          <p:cNvSpPr/>
          <p:nvPr/>
        </p:nvSpPr>
        <p:spPr>
          <a:xfrm>
            <a:off x="-1" y="-1047750"/>
            <a:ext cx="4572199" cy="75565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Thank you slide to wrap up your presentation.</a:t>
            </a:r>
          </a:p>
          <a:p>
            <a:endParaRPr lang="en-US" sz="1200" dirty="0">
              <a:solidFill>
                <a:schemeClr val="tx1"/>
              </a:solidFill>
              <a:latin typeface="Source Sans Pro" charset="0"/>
            </a:endParaRPr>
          </a:p>
          <a:p>
            <a:r>
              <a:rPr lang="en-US" sz="1200" b="1" dirty="0">
                <a:solidFill>
                  <a:schemeClr val="tx1"/>
                </a:solidFill>
                <a:latin typeface="Source Sans Pro" charset="0"/>
              </a:rPr>
              <a:t>Tip: </a:t>
            </a:r>
            <a:r>
              <a:rPr lang="en-US" sz="1200" b="0" dirty="0">
                <a:solidFill>
                  <a:schemeClr val="tx1"/>
                </a:solidFill>
                <a:latin typeface="Source Sans Pro" charset="0"/>
              </a:rPr>
              <a:t>Replace placeholder text with your own words!</a:t>
            </a:r>
            <a:endParaRPr lang="en-US" sz="1200" b="1" dirty="0">
              <a:solidFill>
                <a:schemeClr val="tx1"/>
              </a:solidFill>
              <a:latin typeface="Source Sans Pro" charset="0"/>
            </a:endParaRPr>
          </a:p>
        </p:txBody>
      </p:sp>
      <p:pic>
        <p:nvPicPr>
          <p:cNvPr id="12" name="Picture 11">
            <a:extLst>
              <a:ext uri="{FF2B5EF4-FFF2-40B4-BE49-F238E27FC236}">
                <a16:creationId xmlns:a16="http://schemas.microsoft.com/office/drawing/2014/main" id="{5E196EF9-53ED-3B47-975C-80F212A77C4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0999" y="5850473"/>
            <a:ext cx="970212" cy="245528"/>
          </a:xfrm>
          <a:prstGeom prst="rect">
            <a:avLst/>
          </a:prstGeom>
        </p:spPr>
      </p:pic>
    </p:spTree>
    <p:extLst>
      <p:ext uri="{BB962C8B-B14F-4D97-AF65-F5344CB8AC3E}">
        <p14:creationId xmlns:p14="http://schemas.microsoft.com/office/powerpoint/2010/main" val="427681141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mber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0" y="5058410"/>
            <a:ext cx="12192000" cy="1879600"/>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2019831" y="1"/>
            <a:ext cx="8152339" cy="50673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11" name="Text Placeholder 2">
            <a:extLst>
              <a:ext uri="{FF2B5EF4-FFF2-40B4-BE49-F238E27FC236}">
                <a16:creationId xmlns:a16="http://schemas.microsoft.com/office/drawing/2014/main" id="{811EB30D-75C1-EE43-9642-F77857412513}"/>
              </a:ext>
            </a:extLst>
          </p:cNvPr>
          <p:cNvSpPr>
            <a:spLocks noGrp="1"/>
          </p:cNvSpPr>
          <p:nvPr>
            <p:ph type="body" sz="quarter" idx="10" hasCustomPrompt="1"/>
          </p:nvPr>
        </p:nvSpPr>
        <p:spPr>
          <a:xfrm>
            <a:off x="2444707" y="2191356"/>
            <a:ext cx="7294373" cy="1635811"/>
          </a:xfrm>
          <a:noFill/>
          <a:ln w="3175" cap="flat">
            <a:noFill/>
            <a:miter lim="400000"/>
          </a:ln>
          <a:effectLst/>
        </p:spPr>
        <p:txBody>
          <a:bodyPr wrap="square" lIns="48154" tIns="48154" rIns="48154" bIns="48154" numCol="1" anchor="t" anchorCtr="0">
            <a:spAutoFit/>
          </a:bodyPr>
          <a:lstStyle>
            <a:lvl1pPr algn="ctr">
              <a:defRPr lang="en-US" sz="9998" b="0" smtClean="0">
                <a:solidFill>
                  <a:schemeClr val="accent2"/>
                </a:solidFill>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263">
              <a:lnSpc>
                <a:spcPct val="100000"/>
              </a:lnSpc>
            </a:pPr>
            <a:r>
              <a:rPr lang="en-US" dirty="0"/>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3390312" cy="50673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8801688" y="1"/>
            <a:ext cx="3390313" cy="50673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3390313" y="5067301"/>
            <a:ext cx="5411376" cy="10287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pic>
        <p:nvPicPr>
          <p:cNvPr id="12" name="Picture 11">
            <a:extLst>
              <a:ext uri="{FF2B5EF4-FFF2-40B4-BE49-F238E27FC236}">
                <a16:creationId xmlns:a16="http://schemas.microsoft.com/office/drawing/2014/main" id="{D75B3F08-D347-264C-B7E5-307912C4CED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0999" y="5850473"/>
            <a:ext cx="970212" cy="245528"/>
          </a:xfrm>
          <a:prstGeom prst="rect">
            <a:avLst/>
          </a:prstGeom>
        </p:spPr>
      </p:pic>
      <p:sp>
        <p:nvSpPr>
          <p:cNvPr id="13" name="Folded Corner 12">
            <a:extLst>
              <a:ext uri="{FF2B5EF4-FFF2-40B4-BE49-F238E27FC236}">
                <a16:creationId xmlns:a16="http://schemas.microsoft.com/office/drawing/2014/main" id="{019995F2-7EDF-A14B-89E9-71E4BEF1D55D}"/>
              </a:ext>
              <a:ext uri="{C183D7F6-B498-43B3-948B-1728B52AA6E4}">
                <adec:decorative xmlns:adec="http://schemas.microsoft.com/office/drawing/2017/decorative" val="1"/>
              </a:ext>
            </a:extLst>
          </p:cNvPr>
          <p:cNvSpPr/>
          <p:nvPr userDrawn="1"/>
        </p:nvSpPr>
        <p:spPr>
          <a:xfrm>
            <a:off x="-1" y="-1047750"/>
            <a:ext cx="4572199" cy="75565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Thank you slide to wrap up your presentation.</a:t>
            </a:r>
          </a:p>
          <a:p>
            <a:endParaRPr lang="en-US" sz="1200" dirty="0">
              <a:solidFill>
                <a:schemeClr val="tx1"/>
              </a:solidFill>
              <a:latin typeface="Source Sans Pro" charset="0"/>
            </a:endParaRPr>
          </a:p>
          <a:p>
            <a:r>
              <a:rPr lang="en-US" sz="1200" b="1" dirty="0">
                <a:solidFill>
                  <a:schemeClr val="tx1"/>
                </a:solidFill>
                <a:latin typeface="Source Sans Pro" charset="0"/>
              </a:rPr>
              <a:t>Tip: </a:t>
            </a:r>
            <a:r>
              <a:rPr lang="en-US" sz="1200" b="0" dirty="0">
                <a:solidFill>
                  <a:schemeClr val="tx1"/>
                </a:solidFill>
                <a:latin typeface="Source Sans Pro" charset="0"/>
              </a:rPr>
              <a:t>Replace placeholder text with your own words!</a:t>
            </a:r>
            <a:endParaRPr lang="en-US" sz="1200" b="1" dirty="0">
              <a:solidFill>
                <a:schemeClr val="tx1"/>
              </a:solidFill>
              <a:latin typeface="Source Sans Pro" charset="0"/>
            </a:endParaRPr>
          </a:p>
        </p:txBody>
      </p:sp>
    </p:spTree>
    <p:extLst>
      <p:ext uri="{BB962C8B-B14F-4D97-AF65-F5344CB8AC3E}">
        <p14:creationId xmlns:p14="http://schemas.microsoft.com/office/powerpoint/2010/main" val="300732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6251B-631E-134C-9C1F-446D3D0BC9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4386BB-09D5-C344-B82C-07957DAF0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F54F9-3495-E746-93D8-D834B382B7F8}"/>
              </a:ext>
            </a:extLst>
          </p:cNvPr>
          <p:cNvSpPr>
            <a:spLocks noGrp="1"/>
          </p:cNvSpPr>
          <p:nvPr>
            <p:ph type="dt" sz="half" idx="10"/>
          </p:nvPr>
        </p:nvSpPr>
        <p:spPr/>
        <p:txBody>
          <a:bodyPr/>
          <a:lstStyle/>
          <a:p>
            <a:fld id="{3C01658F-2EA7-9B40-9DDB-9AD649FB3CF9}" type="datetimeFigureOut">
              <a:rPr lang="en-US" smtClean="0"/>
              <a:t>1/12/22</a:t>
            </a:fld>
            <a:endParaRPr lang="en-US" dirty="0"/>
          </a:p>
        </p:txBody>
      </p:sp>
      <p:sp>
        <p:nvSpPr>
          <p:cNvPr id="5" name="Footer Placeholder 4">
            <a:extLst>
              <a:ext uri="{FF2B5EF4-FFF2-40B4-BE49-F238E27FC236}">
                <a16:creationId xmlns:a16="http://schemas.microsoft.com/office/drawing/2014/main" id="{A5A5CB8A-AB9E-A54C-9452-BE8CC13870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F09368-5213-0D4E-A656-0B204C5227AE}"/>
              </a:ext>
            </a:extLst>
          </p:cNvPr>
          <p:cNvSpPr>
            <a:spLocks noGrp="1"/>
          </p:cNvSpPr>
          <p:nvPr>
            <p:ph type="sldNum" sz="quarter" idx="12"/>
          </p:nvPr>
        </p:nvSpPr>
        <p:spPr/>
        <p:txBody>
          <a:bodyPr/>
          <a:lstStyle/>
          <a:p>
            <a:fld id="{323F6C42-8D03-DB48-9EA7-DA968EC4ACC9}" type="slidenum">
              <a:rPr lang="en-US" smtClean="0"/>
              <a:t>‹#›</a:t>
            </a:fld>
            <a:endParaRPr lang="en-US" dirty="0"/>
          </a:p>
        </p:txBody>
      </p:sp>
    </p:spTree>
    <p:extLst>
      <p:ext uri="{BB962C8B-B14F-4D97-AF65-F5344CB8AC3E}">
        <p14:creationId xmlns:p14="http://schemas.microsoft.com/office/powerpoint/2010/main" val="314882711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red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0" y="5058410"/>
            <a:ext cx="12192000" cy="1879600"/>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2019831" y="1"/>
            <a:ext cx="8152339" cy="50673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11" name="Text Placeholder 2">
            <a:extLst>
              <a:ext uri="{FF2B5EF4-FFF2-40B4-BE49-F238E27FC236}">
                <a16:creationId xmlns:a16="http://schemas.microsoft.com/office/drawing/2014/main" id="{21A0ABD8-5ADC-A243-BD42-19649032B928}"/>
              </a:ext>
            </a:extLst>
          </p:cNvPr>
          <p:cNvSpPr>
            <a:spLocks noGrp="1"/>
          </p:cNvSpPr>
          <p:nvPr>
            <p:ph type="body" sz="quarter" idx="10" hasCustomPrompt="1"/>
          </p:nvPr>
        </p:nvSpPr>
        <p:spPr>
          <a:xfrm>
            <a:off x="2444707" y="2191356"/>
            <a:ext cx="7294373" cy="1635811"/>
          </a:xfrm>
          <a:noFill/>
          <a:ln w="3175" cap="flat">
            <a:noFill/>
            <a:miter lim="400000"/>
          </a:ln>
          <a:effectLst/>
        </p:spPr>
        <p:txBody>
          <a:bodyPr wrap="square" lIns="48154" tIns="48154" rIns="48154" bIns="48154" numCol="1" anchor="t" anchorCtr="0">
            <a:spAutoFit/>
          </a:bodyPr>
          <a:lstStyle>
            <a:lvl1pPr algn="ctr">
              <a:defRPr lang="en-US" sz="9998" b="0" smtClean="0">
                <a:solidFill>
                  <a:schemeClr val="tx2"/>
                </a:solidFill>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263">
              <a:lnSpc>
                <a:spcPct val="100000"/>
              </a:lnSpc>
            </a:pPr>
            <a:r>
              <a:rPr lang="en-US" dirty="0"/>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3390312" cy="50673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8801688" y="1"/>
            <a:ext cx="3390313" cy="50673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3390313" y="5067301"/>
            <a:ext cx="5411376" cy="10287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pic>
        <p:nvPicPr>
          <p:cNvPr id="12" name="Picture 11">
            <a:extLst>
              <a:ext uri="{FF2B5EF4-FFF2-40B4-BE49-F238E27FC236}">
                <a16:creationId xmlns:a16="http://schemas.microsoft.com/office/drawing/2014/main" id="{1DB403CA-68E8-8646-854F-42E7B54E079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0999" y="5850473"/>
            <a:ext cx="970212" cy="245528"/>
          </a:xfrm>
          <a:prstGeom prst="rect">
            <a:avLst/>
          </a:prstGeom>
        </p:spPr>
      </p:pic>
      <p:sp>
        <p:nvSpPr>
          <p:cNvPr id="13" name="Folded Corner 12">
            <a:extLst>
              <a:ext uri="{FF2B5EF4-FFF2-40B4-BE49-F238E27FC236}">
                <a16:creationId xmlns:a16="http://schemas.microsoft.com/office/drawing/2014/main" id="{243C095A-D4B3-EF4A-A66F-E5AA6E6B305E}"/>
              </a:ext>
              <a:ext uri="{C183D7F6-B498-43B3-948B-1728B52AA6E4}">
                <adec:decorative xmlns:adec="http://schemas.microsoft.com/office/drawing/2017/decorative" val="1"/>
              </a:ext>
            </a:extLst>
          </p:cNvPr>
          <p:cNvSpPr/>
          <p:nvPr userDrawn="1"/>
        </p:nvSpPr>
        <p:spPr>
          <a:xfrm>
            <a:off x="-1" y="-1047750"/>
            <a:ext cx="4572199" cy="75565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Thank you slide to wrap up your presentation.</a:t>
            </a:r>
          </a:p>
          <a:p>
            <a:endParaRPr lang="en-US" sz="1200" dirty="0">
              <a:solidFill>
                <a:schemeClr val="tx1"/>
              </a:solidFill>
              <a:latin typeface="Source Sans Pro" charset="0"/>
            </a:endParaRPr>
          </a:p>
          <a:p>
            <a:r>
              <a:rPr lang="en-US" sz="1200" b="1" dirty="0">
                <a:solidFill>
                  <a:schemeClr val="tx1"/>
                </a:solidFill>
                <a:latin typeface="Source Sans Pro" charset="0"/>
              </a:rPr>
              <a:t>Tip: </a:t>
            </a:r>
            <a:r>
              <a:rPr lang="en-US" sz="1200" b="0" dirty="0">
                <a:solidFill>
                  <a:schemeClr val="tx1"/>
                </a:solidFill>
                <a:latin typeface="Source Sans Pro" charset="0"/>
              </a:rPr>
              <a:t>Replace placeholder text with your own words!</a:t>
            </a:r>
            <a:endParaRPr lang="en-US" sz="1200" b="1" dirty="0">
              <a:solidFill>
                <a:schemeClr val="tx1"/>
              </a:solidFill>
              <a:latin typeface="Source Sans Pro" charset="0"/>
            </a:endParaRPr>
          </a:p>
        </p:txBody>
      </p:sp>
    </p:spTree>
    <p:extLst>
      <p:ext uri="{BB962C8B-B14F-4D97-AF65-F5344CB8AC3E}">
        <p14:creationId xmlns:p14="http://schemas.microsoft.com/office/powerpoint/2010/main" val="14430385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lue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0" y="5067301"/>
            <a:ext cx="12192000" cy="1879600"/>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2019831" y="1"/>
            <a:ext cx="8152339" cy="50673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11" name="Text Placeholder 2">
            <a:extLst>
              <a:ext uri="{FF2B5EF4-FFF2-40B4-BE49-F238E27FC236}">
                <a16:creationId xmlns:a16="http://schemas.microsoft.com/office/drawing/2014/main" id="{255515F5-2D18-B84B-B109-A1D0E864CA3D}"/>
              </a:ext>
            </a:extLst>
          </p:cNvPr>
          <p:cNvSpPr>
            <a:spLocks noGrp="1"/>
          </p:cNvSpPr>
          <p:nvPr>
            <p:ph type="body" sz="quarter" idx="10" hasCustomPrompt="1"/>
          </p:nvPr>
        </p:nvSpPr>
        <p:spPr>
          <a:xfrm>
            <a:off x="2444707" y="2191356"/>
            <a:ext cx="7294373" cy="1635811"/>
          </a:xfrm>
          <a:noFill/>
          <a:ln w="3175" cap="flat">
            <a:noFill/>
            <a:miter lim="400000"/>
          </a:ln>
          <a:effectLst/>
        </p:spPr>
        <p:txBody>
          <a:bodyPr wrap="square" lIns="48154" tIns="48154" rIns="48154" bIns="48154" numCol="1" anchor="t" anchorCtr="0">
            <a:spAutoFit/>
          </a:bodyPr>
          <a:lstStyle>
            <a:lvl1pPr algn="ctr">
              <a:defRPr lang="en-US" sz="9998" b="0" smtClean="0">
                <a:solidFill>
                  <a:schemeClr val="bg2"/>
                </a:solidFill>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263">
              <a:lnSpc>
                <a:spcPct val="100000"/>
              </a:lnSpc>
            </a:pPr>
            <a:r>
              <a:rPr lang="en-US" dirty="0"/>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3390312" cy="50673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8801688" y="1"/>
            <a:ext cx="3390313" cy="50673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3390313" y="5067301"/>
            <a:ext cx="5411376" cy="10287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pic>
        <p:nvPicPr>
          <p:cNvPr id="12" name="Picture 11">
            <a:extLst>
              <a:ext uri="{FF2B5EF4-FFF2-40B4-BE49-F238E27FC236}">
                <a16:creationId xmlns:a16="http://schemas.microsoft.com/office/drawing/2014/main" id="{8D90590B-0EE5-5640-B89B-263A10BE450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0999" y="5850473"/>
            <a:ext cx="970212" cy="245528"/>
          </a:xfrm>
          <a:prstGeom prst="rect">
            <a:avLst/>
          </a:prstGeom>
        </p:spPr>
      </p:pic>
      <p:sp>
        <p:nvSpPr>
          <p:cNvPr id="14" name="Folded Corner 13">
            <a:extLst>
              <a:ext uri="{FF2B5EF4-FFF2-40B4-BE49-F238E27FC236}">
                <a16:creationId xmlns:a16="http://schemas.microsoft.com/office/drawing/2014/main" id="{64B17631-FEC2-044D-BD70-8BA4A9F99C17}"/>
              </a:ext>
              <a:ext uri="{C183D7F6-B498-43B3-948B-1728B52AA6E4}">
                <adec:decorative xmlns:adec="http://schemas.microsoft.com/office/drawing/2017/decorative" val="1"/>
              </a:ext>
            </a:extLst>
          </p:cNvPr>
          <p:cNvSpPr/>
          <p:nvPr userDrawn="1"/>
        </p:nvSpPr>
        <p:spPr>
          <a:xfrm>
            <a:off x="-1" y="-1047750"/>
            <a:ext cx="4572199" cy="75565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Thank you slide to wrap up your presentation.</a:t>
            </a:r>
          </a:p>
          <a:p>
            <a:endParaRPr lang="en-US" sz="1200" dirty="0">
              <a:solidFill>
                <a:schemeClr val="tx1"/>
              </a:solidFill>
              <a:latin typeface="Source Sans Pro" charset="0"/>
            </a:endParaRPr>
          </a:p>
          <a:p>
            <a:r>
              <a:rPr lang="en-US" sz="1200" b="1" dirty="0">
                <a:solidFill>
                  <a:schemeClr val="tx1"/>
                </a:solidFill>
                <a:latin typeface="Source Sans Pro" charset="0"/>
              </a:rPr>
              <a:t>Tip: </a:t>
            </a:r>
            <a:r>
              <a:rPr lang="en-US" sz="1200" b="0" dirty="0">
                <a:solidFill>
                  <a:schemeClr val="tx1"/>
                </a:solidFill>
                <a:latin typeface="Source Sans Pro" charset="0"/>
              </a:rPr>
              <a:t>Replace placeholder text with your own words!</a:t>
            </a:r>
            <a:endParaRPr lang="en-US" sz="1200" b="1" dirty="0">
              <a:solidFill>
                <a:schemeClr val="tx1"/>
              </a:solidFill>
              <a:latin typeface="Source Sans Pro" charset="0"/>
            </a:endParaRPr>
          </a:p>
        </p:txBody>
      </p:sp>
    </p:spTree>
    <p:extLst>
      <p:ext uri="{BB962C8B-B14F-4D97-AF65-F5344CB8AC3E}">
        <p14:creationId xmlns:p14="http://schemas.microsoft.com/office/powerpoint/2010/main" val="39614271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darkamber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0" y="5058410"/>
            <a:ext cx="12192000" cy="1879600"/>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2019831" y="1"/>
            <a:ext cx="8152339" cy="50673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11" name="Text Placeholder 2">
            <a:extLst>
              <a:ext uri="{FF2B5EF4-FFF2-40B4-BE49-F238E27FC236}">
                <a16:creationId xmlns:a16="http://schemas.microsoft.com/office/drawing/2014/main" id="{36BAB13D-E835-594B-997B-EF6ED23033FC}"/>
              </a:ext>
            </a:extLst>
          </p:cNvPr>
          <p:cNvSpPr>
            <a:spLocks noGrp="1"/>
          </p:cNvSpPr>
          <p:nvPr>
            <p:ph type="body" sz="quarter" idx="10" hasCustomPrompt="1"/>
          </p:nvPr>
        </p:nvSpPr>
        <p:spPr>
          <a:xfrm>
            <a:off x="2444707" y="2191356"/>
            <a:ext cx="7294373" cy="1635811"/>
          </a:xfrm>
          <a:noFill/>
          <a:ln w="3175" cap="flat">
            <a:noFill/>
            <a:miter lim="400000"/>
          </a:ln>
          <a:effectLst/>
        </p:spPr>
        <p:txBody>
          <a:bodyPr wrap="square" lIns="48154" tIns="48154" rIns="48154" bIns="48154" numCol="1" anchor="t" anchorCtr="0">
            <a:spAutoFit/>
          </a:bodyPr>
          <a:lstStyle>
            <a:lvl1pPr algn="ctr">
              <a:defRPr lang="en-US" sz="9998" b="0" smtClean="0">
                <a:solidFill>
                  <a:schemeClr val="accent2"/>
                </a:solidFill>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263">
              <a:lnSpc>
                <a:spcPct val="100000"/>
              </a:lnSpc>
            </a:pPr>
            <a:r>
              <a:rPr lang="en-US" dirty="0"/>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3390312" cy="50673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8801688" y="1"/>
            <a:ext cx="3390313" cy="50673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3390313" y="5067301"/>
            <a:ext cx="5411376" cy="10287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pic>
        <p:nvPicPr>
          <p:cNvPr id="12" name="Picture 11">
            <a:extLst>
              <a:ext uri="{FF2B5EF4-FFF2-40B4-BE49-F238E27FC236}">
                <a16:creationId xmlns:a16="http://schemas.microsoft.com/office/drawing/2014/main" id="{CA8B8AA4-B597-BD41-9EEA-F172126BFA5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0999" y="5850473"/>
            <a:ext cx="970212" cy="245528"/>
          </a:xfrm>
          <a:prstGeom prst="rect">
            <a:avLst/>
          </a:prstGeom>
        </p:spPr>
      </p:pic>
      <p:sp>
        <p:nvSpPr>
          <p:cNvPr id="13" name="Folded Corner 12">
            <a:extLst>
              <a:ext uri="{FF2B5EF4-FFF2-40B4-BE49-F238E27FC236}">
                <a16:creationId xmlns:a16="http://schemas.microsoft.com/office/drawing/2014/main" id="{6D0A7F79-392E-CF4C-B320-3CDD279A50C8}"/>
              </a:ext>
              <a:ext uri="{C183D7F6-B498-43B3-948B-1728B52AA6E4}">
                <adec:decorative xmlns:adec="http://schemas.microsoft.com/office/drawing/2017/decorative" val="1"/>
              </a:ext>
            </a:extLst>
          </p:cNvPr>
          <p:cNvSpPr/>
          <p:nvPr userDrawn="1"/>
        </p:nvSpPr>
        <p:spPr>
          <a:xfrm>
            <a:off x="-1" y="-1047750"/>
            <a:ext cx="4572199" cy="75565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Thank you slide to wrap up your presentation.</a:t>
            </a:r>
          </a:p>
          <a:p>
            <a:endParaRPr lang="en-US" sz="1200" dirty="0">
              <a:solidFill>
                <a:schemeClr val="tx1"/>
              </a:solidFill>
              <a:latin typeface="Source Sans Pro" charset="0"/>
            </a:endParaRPr>
          </a:p>
          <a:p>
            <a:r>
              <a:rPr lang="en-US" sz="1200" b="1" dirty="0">
                <a:solidFill>
                  <a:schemeClr val="tx1"/>
                </a:solidFill>
                <a:latin typeface="Source Sans Pro" charset="0"/>
              </a:rPr>
              <a:t>Tip: </a:t>
            </a:r>
            <a:r>
              <a:rPr lang="en-US" sz="1200" b="0" dirty="0">
                <a:solidFill>
                  <a:schemeClr val="tx1"/>
                </a:solidFill>
                <a:latin typeface="Source Sans Pro" charset="0"/>
              </a:rPr>
              <a:t>Replace placeholder text with your own words!</a:t>
            </a:r>
            <a:endParaRPr lang="en-US" sz="1200" b="1" dirty="0">
              <a:solidFill>
                <a:schemeClr val="tx1"/>
              </a:solidFill>
              <a:latin typeface="Source Sans Pro" charset="0"/>
            </a:endParaRPr>
          </a:p>
        </p:txBody>
      </p:sp>
    </p:spTree>
    <p:extLst>
      <p:ext uri="{BB962C8B-B14F-4D97-AF65-F5344CB8AC3E}">
        <p14:creationId xmlns:p14="http://schemas.microsoft.com/office/powerpoint/2010/main" val="237052926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logo center">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0" y="-1458098"/>
            <a:ext cx="3755965" cy="11151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pic>
        <p:nvPicPr>
          <p:cNvPr id="3" name="Picture 2">
            <a:extLst>
              <a:ext uri="{FF2B5EF4-FFF2-40B4-BE49-F238E27FC236}">
                <a16:creationId xmlns:a16="http://schemas.microsoft.com/office/drawing/2014/main" id="{6A88B471-14B5-964F-9798-36B6FB5D690F}"/>
              </a:ext>
            </a:extLst>
          </p:cNvPr>
          <p:cNvPicPr>
            <a:picLocks noChangeAspect="1"/>
          </p:cNvPicPr>
          <p:nvPr userDrawn="1"/>
        </p:nvPicPr>
        <p:blipFill>
          <a:blip r:embed="rId2"/>
          <a:stretch>
            <a:fillRect/>
          </a:stretch>
        </p:blipFill>
        <p:spPr>
          <a:xfrm>
            <a:off x="4419818" y="3008172"/>
            <a:ext cx="3333316" cy="841657"/>
          </a:xfrm>
          <a:prstGeom prst="rect">
            <a:avLst/>
          </a:prstGeom>
        </p:spPr>
      </p:pic>
    </p:spTree>
    <p:extLst>
      <p:ext uri="{BB962C8B-B14F-4D97-AF65-F5344CB8AC3E}">
        <p14:creationId xmlns:p14="http://schemas.microsoft.com/office/powerpoint/2010/main" val="11942779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logo left">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0" y="-1458098"/>
            <a:ext cx="3755965" cy="11151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pic>
        <p:nvPicPr>
          <p:cNvPr id="3" name="Picture 2">
            <a:extLst>
              <a:ext uri="{FF2B5EF4-FFF2-40B4-BE49-F238E27FC236}">
                <a16:creationId xmlns:a16="http://schemas.microsoft.com/office/drawing/2014/main" id="{6A88B471-14B5-964F-9798-36B6FB5D690F}"/>
              </a:ext>
            </a:extLst>
          </p:cNvPr>
          <p:cNvPicPr>
            <a:picLocks noChangeAspect="1"/>
          </p:cNvPicPr>
          <p:nvPr userDrawn="1"/>
        </p:nvPicPr>
        <p:blipFill>
          <a:blip r:embed="rId2"/>
          <a:stretch>
            <a:fillRect/>
          </a:stretch>
        </p:blipFill>
        <p:spPr>
          <a:xfrm>
            <a:off x="762695" y="3008172"/>
            <a:ext cx="3333316" cy="841657"/>
          </a:xfrm>
          <a:prstGeom prst="rect">
            <a:avLst/>
          </a:prstGeom>
        </p:spPr>
      </p:pic>
    </p:spTree>
    <p:extLst>
      <p:ext uri="{BB962C8B-B14F-4D97-AF65-F5344CB8AC3E}">
        <p14:creationId xmlns:p14="http://schemas.microsoft.com/office/powerpoint/2010/main" val="301405623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logo right">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0" y="-1458098"/>
            <a:ext cx="3755965" cy="11151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pic>
        <p:nvPicPr>
          <p:cNvPr id="3" name="Picture 2">
            <a:extLst>
              <a:ext uri="{FF2B5EF4-FFF2-40B4-BE49-F238E27FC236}">
                <a16:creationId xmlns:a16="http://schemas.microsoft.com/office/drawing/2014/main" id="{6A88B471-14B5-964F-9798-36B6FB5D690F}"/>
              </a:ext>
            </a:extLst>
          </p:cNvPr>
          <p:cNvPicPr>
            <a:picLocks noChangeAspect="1"/>
          </p:cNvPicPr>
          <p:nvPr userDrawn="1"/>
        </p:nvPicPr>
        <p:blipFill>
          <a:blip r:embed="rId2"/>
          <a:stretch>
            <a:fillRect/>
          </a:stretch>
        </p:blipFill>
        <p:spPr>
          <a:xfrm>
            <a:off x="8087872" y="3008172"/>
            <a:ext cx="3333316" cy="841657"/>
          </a:xfrm>
          <a:prstGeom prst="rect">
            <a:avLst/>
          </a:prstGeom>
        </p:spPr>
      </p:pic>
    </p:spTree>
    <p:extLst>
      <p:ext uri="{BB962C8B-B14F-4D97-AF65-F5344CB8AC3E}">
        <p14:creationId xmlns:p14="http://schemas.microsoft.com/office/powerpoint/2010/main" val="395720942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lded Corner 1">
            <a:extLst>
              <a:ext uri="{FF2B5EF4-FFF2-40B4-BE49-F238E27FC236}">
                <a16:creationId xmlns:a16="http://schemas.microsoft.com/office/drawing/2014/main" id="{B0A96DEB-E57C-E945-B00B-66106BB7BF63}"/>
              </a:ext>
              <a:ext uri="{C183D7F6-B498-43B3-948B-1728B52AA6E4}">
                <adec:decorative xmlns:adec="http://schemas.microsoft.com/office/drawing/2017/decorative" val="1"/>
              </a:ext>
            </a:extLst>
          </p:cNvPr>
          <p:cNvSpPr/>
          <p:nvPr userDrawn="1"/>
        </p:nvSpPr>
        <p:spPr>
          <a:xfrm>
            <a:off x="0" y="-1333500"/>
            <a:ext cx="6362666" cy="11557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A blank slide</a:t>
            </a:r>
          </a:p>
          <a:p>
            <a:endParaRPr lang="en-US" sz="1200" dirty="0">
              <a:solidFill>
                <a:schemeClr val="tx1"/>
              </a:solidFill>
              <a:latin typeface="Source Sans Pro" charset="0"/>
            </a:endParaRPr>
          </a:p>
          <a:p>
            <a:r>
              <a:rPr lang="en-US" sz="1200" b="1" dirty="0">
                <a:solidFill>
                  <a:schemeClr val="tx1"/>
                </a:solidFill>
                <a:latin typeface="Source Sans Pro" charset="0"/>
              </a:rPr>
              <a:t>Tip: </a:t>
            </a:r>
            <a:r>
              <a:rPr lang="en-US" sz="1200" b="0" dirty="0">
                <a:solidFill>
                  <a:schemeClr val="tx1"/>
                </a:solidFill>
                <a:latin typeface="Source Sans Pro" charset="0"/>
              </a:rPr>
              <a:t>Use judiciously and as a last resort if you can’t find what you need in a master slide.</a:t>
            </a:r>
          </a:p>
          <a:p>
            <a:endParaRPr lang="en-US" sz="1200" b="0" dirty="0">
              <a:solidFill>
                <a:schemeClr val="tx1"/>
              </a:solidFill>
              <a:latin typeface="Source Sans Pro" charset="0"/>
            </a:endParaRPr>
          </a:p>
          <a:p>
            <a:r>
              <a:rPr lang="en-US" sz="1200" b="0" dirty="0">
                <a:solidFill>
                  <a:schemeClr val="tx1"/>
                </a:solidFill>
                <a:latin typeface="Source Sans Pro" charset="0"/>
              </a:rPr>
              <a:t>Use to copy paste a screenshot from another slide.</a:t>
            </a:r>
            <a:endParaRPr lang="en-US" sz="1200" b="1" dirty="0">
              <a:solidFill>
                <a:schemeClr val="tx1"/>
              </a:solidFill>
              <a:latin typeface="Source Sans Pro" charset="0"/>
            </a:endParaRPr>
          </a:p>
        </p:txBody>
      </p:sp>
    </p:spTree>
    <p:extLst>
      <p:ext uri="{BB962C8B-B14F-4D97-AF65-F5344CB8AC3E}">
        <p14:creationId xmlns:p14="http://schemas.microsoft.com/office/powerpoint/2010/main" val="234112416"/>
      </p:ext>
    </p:extLst>
  </p:cSld>
  <p:clrMapOvr>
    <a:overrideClrMapping bg1="lt1" tx1="dk1" bg2="lt2" tx2="dk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gri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3DF5BD-52A3-BD4C-A507-D95C6EAD8E27}"/>
              </a:ext>
            </a:extLst>
          </p:cNvPr>
          <p:cNvPicPr>
            <a:picLocks noChangeAspect="1"/>
          </p:cNvPicPr>
          <p:nvPr userDrawn="1"/>
        </p:nvPicPr>
        <p:blipFill>
          <a:blip r:embed="rId2">
            <a:alphaModFix amt="65000"/>
          </a:blip>
          <a:stretch>
            <a:fillRect/>
          </a:stretch>
        </p:blipFill>
        <p:spPr>
          <a:xfrm>
            <a:off x="793" y="0"/>
            <a:ext cx="12190413" cy="6858000"/>
          </a:xfrm>
          <a:prstGeom prst="rect">
            <a:avLst/>
          </a:prstGeom>
        </p:spPr>
      </p:pic>
      <p:sp>
        <p:nvSpPr>
          <p:cNvPr id="3" name="Folded Corner 2">
            <a:extLst>
              <a:ext uri="{FF2B5EF4-FFF2-40B4-BE49-F238E27FC236}">
                <a16:creationId xmlns:a16="http://schemas.microsoft.com/office/drawing/2014/main" id="{9242CC54-5AE3-2E44-89E2-6555742136B3}"/>
              </a:ext>
            </a:extLst>
          </p:cNvPr>
          <p:cNvSpPr/>
          <p:nvPr userDrawn="1"/>
        </p:nvSpPr>
        <p:spPr>
          <a:xfrm>
            <a:off x="0" y="-1219200"/>
            <a:ext cx="6286475" cy="93799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Arial" panose="020B0604020202020204" pitchFamily="34" charset="0"/>
              </a:rPr>
              <a:t>Purpose of Layout</a:t>
            </a:r>
            <a:r>
              <a:rPr lang="en-US" sz="1200" dirty="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1200" b="1" dirty="0">
              <a:solidFill>
                <a:schemeClr val="tx1"/>
              </a:solidFill>
              <a:latin typeface="Source Sans Pro" charset="0"/>
              <a:ea typeface="Source Sans Pro" charset="0"/>
              <a:cs typeface="Arial" panose="020B0604020202020204" pitchFamily="34" charset="0"/>
            </a:endParaRPr>
          </a:p>
          <a:p>
            <a:r>
              <a:rPr lang="en-US" sz="1200" b="1" dirty="0">
                <a:solidFill>
                  <a:schemeClr val="tx1"/>
                </a:solidFill>
                <a:latin typeface="Source Sans Pro" charset="0"/>
                <a:ea typeface="Source Sans Pro" charset="0"/>
                <a:cs typeface="Arial" panose="020B0604020202020204" pitchFamily="34" charset="0"/>
              </a:rPr>
              <a:t>Tip: </a:t>
            </a:r>
            <a:r>
              <a:rPr lang="en-US" sz="1200" b="0" dirty="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endParaRPr lang="en-US" sz="1200" b="1" dirty="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112865321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_amber_title 2">
    <p:bg>
      <p:bgPr>
        <a:solidFill>
          <a:srgbClr val="E8EFF7"/>
        </a:solidFill>
        <a:effectLst/>
      </p:bgPr>
    </p:bg>
    <p:spTree>
      <p:nvGrpSpPr>
        <p:cNvPr id="1" name=""/>
        <p:cNvGrpSpPr/>
        <p:nvPr/>
      </p:nvGrpSpPr>
      <p:grpSpPr>
        <a:xfrm>
          <a:off x="0" y="0"/>
          <a:ext cx="0" cy="0"/>
          <a:chOff x="0" y="0"/>
          <a:chExt cx="0" cy="0"/>
        </a:xfrm>
      </p:grpSpPr>
      <p:sp>
        <p:nvSpPr>
          <p:cNvPr id="9" name="Folded Corner 8">
            <a:extLst>
              <a:ext uri="{FF2B5EF4-FFF2-40B4-BE49-F238E27FC236}">
                <a16:creationId xmlns:a16="http://schemas.microsoft.com/office/drawing/2014/main" id="{EA3BA1D6-10A5-C24F-B590-8F967AC27932}"/>
              </a:ext>
              <a:ext uri="{C183D7F6-B498-43B3-948B-1728B52AA6E4}">
                <adec:decorative xmlns:adec="http://schemas.microsoft.com/office/drawing/2017/decorative" val="1"/>
              </a:ext>
            </a:extLst>
          </p:cNvPr>
          <p:cNvSpPr/>
          <p:nvPr userDrawn="1"/>
        </p:nvSpPr>
        <p:spPr>
          <a:xfrm>
            <a:off x="0" y="-1054100"/>
            <a:ext cx="4380930" cy="7838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page with title and subtitle over brand shapes</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 </a:t>
            </a:r>
            <a:r>
              <a:rPr lang="en-US" sz="1200" b="0" dirty="0">
                <a:solidFill>
                  <a:schemeClr val="tx1"/>
                </a:solidFill>
                <a:latin typeface="Source Sans Pro" charset="0"/>
                <a:ea typeface="Source Sans Pro" charset="0"/>
                <a:cs typeface="Source Sans Pro" charset="0"/>
              </a:rPr>
              <a:t>Use when you need more focus on the title.</a:t>
            </a:r>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47104185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899" b="1"/>
            </a:lvl1pPr>
          </a:lstStyle>
          <a:p>
            <a:r>
              <a:rPr lang="en-US"/>
              <a:t>Click to edit Master title style</a:t>
            </a:r>
          </a:p>
        </p:txBody>
      </p:sp>
      <p:sp>
        <p:nvSpPr>
          <p:cNvPr id="3" name="Content Placeholder 2"/>
          <p:cNvSpPr>
            <a:spLocks noGrp="1"/>
          </p:cNvSpPr>
          <p:nvPr>
            <p:ph idx="1"/>
          </p:nvPr>
        </p:nvSpPr>
        <p:spPr>
          <a:xfrm>
            <a:off x="4766736" y="273055"/>
            <a:ext cx="6815667" cy="5853113"/>
          </a:xfrm>
        </p:spPr>
        <p:txBody>
          <a:bodyPr/>
          <a:lstStyle>
            <a:lvl1pPr>
              <a:defRPr sz="3038"/>
            </a:lvl1pPr>
            <a:lvl2pPr>
              <a:defRPr sz="2659"/>
            </a:lvl2pPr>
            <a:lvl3pPr>
              <a:defRPr sz="2279"/>
            </a:lvl3pPr>
            <a:lvl4pPr>
              <a:defRPr sz="1899"/>
            </a:lvl4pPr>
            <a:lvl5pPr>
              <a:defRPr sz="1899"/>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5"/>
            <a:ext cx="4011084" cy="4691063"/>
          </a:xfrm>
        </p:spPr>
        <p:txBody>
          <a:bodyPr/>
          <a:lstStyle>
            <a:lvl1pPr marL="0" indent="0">
              <a:buNone/>
              <a:defRPr sz="1329"/>
            </a:lvl1pPr>
            <a:lvl2pPr marL="434111" indent="0">
              <a:buNone/>
              <a:defRPr sz="1139"/>
            </a:lvl2pPr>
            <a:lvl3pPr marL="868223" indent="0">
              <a:buNone/>
              <a:defRPr sz="949"/>
            </a:lvl3pPr>
            <a:lvl4pPr marL="1302334" indent="0">
              <a:buNone/>
              <a:defRPr sz="855"/>
            </a:lvl4pPr>
            <a:lvl5pPr marL="1736446" indent="0">
              <a:buNone/>
              <a:defRPr sz="855"/>
            </a:lvl5pPr>
            <a:lvl6pPr marL="2170557" indent="0">
              <a:buNone/>
              <a:defRPr sz="855"/>
            </a:lvl6pPr>
            <a:lvl7pPr marL="2604668" indent="0">
              <a:buNone/>
              <a:defRPr sz="855"/>
            </a:lvl7pPr>
            <a:lvl8pPr marL="3038780" indent="0">
              <a:buNone/>
              <a:defRPr sz="855"/>
            </a:lvl8pPr>
            <a:lvl9pPr marL="3472891" indent="0">
              <a:buNone/>
              <a:defRPr sz="855"/>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1/12/22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28497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BC77B-04AF-624F-B7EF-1844B5FE8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9546F4-E8E9-FE41-9C1B-9186C4D14B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981A0-CCF0-C545-9649-1B00F9DB898D}"/>
              </a:ext>
            </a:extLst>
          </p:cNvPr>
          <p:cNvSpPr>
            <a:spLocks noGrp="1"/>
          </p:cNvSpPr>
          <p:nvPr>
            <p:ph type="dt" sz="half" idx="10"/>
          </p:nvPr>
        </p:nvSpPr>
        <p:spPr/>
        <p:txBody>
          <a:bodyPr/>
          <a:lstStyle/>
          <a:p>
            <a:fld id="{3C01658F-2EA7-9B40-9DDB-9AD649FB3CF9}" type="datetimeFigureOut">
              <a:rPr lang="en-US" smtClean="0"/>
              <a:t>1/12/22</a:t>
            </a:fld>
            <a:endParaRPr lang="en-US" dirty="0"/>
          </a:p>
        </p:txBody>
      </p:sp>
      <p:sp>
        <p:nvSpPr>
          <p:cNvPr id="5" name="Footer Placeholder 4">
            <a:extLst>
              <a:ext uri="{FF2B5EF4-FFF2-40B4-BE49-F238E27FC236}">
                <a16:creationId xmlns:a16="http://schemas.microsoft.com/office/drawing/2014/main" id="{DA699AD8-5833-9C41-BD66-6D558A28F0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E64819-38A3-4441-B5E5-8C0C99FA3EE8}"/>
              </a:ext>
            </a:extLst>
          </p:cNvPr>
          <p:cNvSpPr>
            <a:spLocks noGrp="1"/>
          </p:cNvSpPr>
          <p:nvPr>
            <p:ph type="sldNum" sz="quarter" idx="12"/>
          </p:nvPr>
        </p:nvSpPr>
        <p:spPr/>
        <p:txBody>
          <a:bodyPr/>
          <a:lstStyle/>
          <a:p>
            <a:fld id="{323F6C42-8D03-DB48-9EA7-DA968EC4ACC9}" type="slidenum">
              <a:rPr lang="en-US" smtClean="0"/>
              <a:t>‹#›</a:t>
            </a:fld>
            <a:endParaRPr lang="en-US" dirty="0"/>
          </a:p>
        </p:txBody>
      </p:sp>
    </p:spTree>
    <p:extLst>
      <p:ext uri="{BB962C8B-B14F-4D97-AF65-F5344CB8AC3E}">
        <p14:creationId xmlns:p14="http://schemas.microsoft.com/office/powerpoint/2010/main" val="218639921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AE08-296C-7B4E-9CC2-AB3ABD71C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EF23C-A720-B04F-A42C-E525784E9B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B0331-515B-614E-B1FC-DAB2E882E0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D52CF1-89DF-254D-AE93-30DA1B028261}"/>
              </a:ext>
            </a:extLst>
          </p:cNvPr>
          <p:cNvSpPr>
            <a:spLocks noGrp="1"/>
          </p:cNvSpPr>
          <p:nvPr>
            <p:ph type="dt" sz="half" idx="10"/>
          </p:nvPr>
        </p:nvSpPr>
        <p:spPr/>
        <p:txBody>
          <a:bodyPr/>
          <a:lstStyle/>
          <a:p>
            <a:fld id="{1C7391D5-3AF0-174C-A95F-8515586461DE}" type="datetimeFigureOut">
              <a:rPr lang="en-US" smtClean="0"/>
              <a:t>1/12/22</a:t>
            </a:fld>
            <a:endParaRPr lang="en-US" dirty="0"/>
          </a:p>
        </p:txBody>
      </p:sp>
      <p:sp>
        <p:nvSpPr>
          <p:cNvPr id="6" name="Footer Placeholder 5">
            <a:extLst>
              <a:ext uri="{FF2B5EF4-FFF2-40B4-BE49-F238E27FC236}">
                <a16:creationId xmlns:a16="http://schemas.microsoft.com/office/drawing/2014/main" id="{C6E923E2-DF3B-F24D-9C38-6630B8AE6E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8BF54D-761E-F443-A75A-4FE7477EE30C}"/>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88312865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7D88-9437-C448-9077-EDB7558D6D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E307B5-9D02-DE41-8642-ED4B63E26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BBFD1-693B-D749-BAA7-457660F5968C}"/>
              </a:ext>
            </a:extLst>
          </p:cNvPr>
          <p:cNvSpPr>
            <a:spLocks noGrp="1"/>
          </p:cNvSpPr>
          <p:nvPr>
            <p:ph type="dt" sz="half" idx="10"/>
          </p:nvPr>
        </p:nvSpPr>
        <p:spPr/>
        <p:txBody>
          <a:bodyPr/>
          <a:lstStyle/>
          <a:p>
            <a:fld id="{1C7391D5-3AF0-174C-A95F-8515586461DE}" type="datetimeFigureOut">
              <a:rPr lang="en-US" smtClean="0"/>
              <a:t>1/12/22</a:t>
            </a:fld>
            <a:endParaRPr lang="en-US" dirty="0"/>
          </a:p>
        </p:txBody>
      </p:sp>
      <p:sp>
        <p:nvSpPr>
          <p:cNvPr id="5" name="Footer Placeholder 4">
            <a:extLst>
              <a:ext uri="{FF2B5EF4-FFF2-40B4-BE49-F238E27FC236}">
                <a16:creationId xmlns:a16="http://schemas.microsoft.com/office/drawing/2014/main" id="{8CE27CBA-ABDC-4940-AA77-A2912A49D0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37362D-6DA6-BE46-95FE-05119BCFD4C6}"/>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93540292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34111" indent="0" algn="ctr">
              <a:buNone/>
              <a:defRPr>
                <a:solidFill>
                  <a:schemeClr val="tx1">
                    <a:tint val="75000"/>
                  </a:schemeClr>
                </a:solidFill>
              </a:defRPr>
            </a:lvl2pPr>
            <a:lvl3pPr marL="868223" indent="0" algn="ctr">
              <a:buNone/>
              <a:defRPr>
                <a:solidFill>
                  <a:schemeClr val="tx1">
                    <a:tint val="75000"/>
                  </a:schemeClr>
                </a:solidFill>
              </a:defRPr>
            </a:lvl3pPr>
            <a:lvl4pPr marL="1302334" indent="0" algn="ctr">
              <a:buNone/>
              <a:defRPr>
                <a:solidFill>
                  <a:schemeClr val="tx1">
                    <a:tint val="75000"/>
                  </a:schemeClr>
                </a:solidFill>
              </a:defRPr>
            </a:lvl4pPr>
            <a:lvl5pPr marL="1736446" indent="0" algn="ctr">
              <a:buNone/>
              <a:defRPr>
                <a:solidFill>
                  <a:schemeClr val="tx1">
                    <a:tint val="75000"/>
                  </a:schemeClr>
                </a:solidFill>
              </a:defRPr>
            </a:lvl5pPr>
            <a:lvl6pPr marL="2170557" indent="0" algn="ctr">
              <a:buNone/>
              <a:defRPr>
                <a:solidFill>
                  <a:schemeClr val="tx1">
                    <a:tint val="75000"/>
                  </a:schemeClr>
                </a:solidFill>
              </a:defRPr>
            </a:lvl6pPr>
            <a:lvl7pPr marL="2604668" indent="0" algn="ctr">
              <a:buNone/>
              <a:defRPr>
                <a:solidFill>
                  <a:schemeClr val="tx1">
                    <a:tint val="75000"/>
                  </a:schemeClr>
                </a:solidFill>
              </a:defRPr>
            </a:lvl7pPr>
            <a:lvl8pPr marL="3038780" indent="0" algn="ctr">
              <a:buNone/>
              <a:defRPr>
                <a:solidFill>
                  <a:schemeClr val="tx1">
                    <a:tint val="75000"/>
                  </a:schemeClr>
                </a:solidFill>
              </a:defRPr>
            </a:lvl8pPr>
            <a:lvl9pPr marL="34728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pPr/>
              <a:t>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281402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289132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798"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99">
                <a:solidFill>
                  <a:schemeClr val="tx1">
                    <a:tint val="75000"/>
                  </a:schemeClr>
                </a:solidFill>
              </a:defRPr>
            </a:lvl1pPr>
            <a:lvl2pPr marL="434111" indent="0">
              <a:buNone/>
              <a:defRPr sz="1709">
                <a:solidFill>
                  <a:schemeClr val="tx1">
                    <a:tint val="75000"/>
                  </a:schemeClr>
                </a:solidFill>
              </a:defRPr>
            </a:lvl2pPr>
            <a:lvl3pPr marL="868223" indent="0">
              <a:buNone/>
              <a:defRPr sz="1519">
                <a:solidFill>
                  <a:schemeClr val="tx1">
                    <a:tint val="75000"/>
                  </a:schemeClr>
                </a:solidFill>
              </a:defRPr>
            </a:lvl3pPr>
            <a:lvl4pPr marL="1302334" indent="0">
              <a:buNone/>
              <a:defRPr sz="1329">
                <a:solidFill>
                  <a:schemeClr val="tx1">
                    <a:tint val="75000"/>
                  </a:schemeClr>
                </a:solidFill>
              </a:defRPr>
            </a:lvl4pPr>
            <a:lvl5pPr marL="1736446" indent="0">
              <a:buNone/>
              <a:defRPr sz="1329">
                <a:solidFill>
                  <a:schemeClr val="tx1">
                    <a:tint val="75000"/>
                  </a:schemeClr>
                </a:solidFill>
              </a:defRPr>
            </a:lvl5pPr>
            <a:lvl6pPr marL="2170557" indent="0">
              <a:buNone/>
              <a:defRPr sz="1329">
                <a:solidFill>
                  <a:schemeClr val="tx1">
                    <a:tint val="75000"/>
                  </a:schemeClr>
                </a:solidFill>
              </a:defRPr>
            </a:lvl6pPr>
            <a:lvl7pPr marL="2604668" indent="0">
              <a:buNone/>
              <a:defRPr sz="1329">
                <a:solidFill>
                  <a:schemeClr val="tx1">
                    <a:tint val="75000"/>
                  </a:schemeClr>
                </a:solidFill>
              </a:defRPr>
            </a:lvl7pPr>
            <a:lvl8pPr marL="3038780" indent="0">
              <a:buNone/>
              <a:defRPr sz="1329">
                <a:solidFill>
                  <a:schemeClr val="tx1">
                    <a:tint val="75000"/>
                  </a:schemeClr>
                </a:solidFill>
              </a:defRPr>
            </a:lvl8pPr>
            <a:lvl9pPr marL="3472891" indent="0">
              <a:buNone/>
              <a:defRPr sz="132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129996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659"/>
            </a:lvl1pPr>
            <a:lvl2pPr>
              <a:defRPr sz="2279"/>
            </a:lvl2pPr>
            <a:lvl3pPr>
              <a:defRPr sz="1899"/>
            </a:lvl3pPr>
            <a:lvl4pPr>
              <a:defRPr sz="1709"/>
            </a:lvl4pPr>
            <a:lvl5pPr>
              <a:defRPr sz="1709"/>
            </a:lvl5pPr>
            <a:lvl6pPr>
              <a:defRPr sz="1709"/>
            </a:lvl6pPr>
            <a:lvl7pPr>
              <a:defRPr sz="1709"/>
            </a:lvl7pPr>
            <a:lvl8pPr>
              <a:defRPr sz="1709"/>
            </a:lvl8pPr>
            <a:lvl9pPr>
              <a:defRPr sz="17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659"/>
            </a:lvl1pPr>
            <a:lvl2pPr>
              <a:defRPr sz="2279"/>
            </a:lvl2pPr>
            <a:lvl3pPr>
              <a:defRPr sz="1899"/>
            </a:lvl3pPr>
            <a:lvl4pPr>
              <a:defRPr sz="1709"/>
            </a:lvl4pPr>
            <a:lvl5pPr>
              <a:defRPr sz="1709"/>
            </a:lvl5pPr>
            <a:lvl6pPr>
              <a:defRPr sz="1709"/>
            </a:lvl6pPr>
            <a:lvl7pPr>
              <a:defRPr sz="1709"/>
            </a:lvl7pPr>
            <a:lvl8pPr>
              <a:defRPr sz="1709"/>
            </a:lvl8pPr>
            <a:lvl9pPr>
              <a:defRPr sz="17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1/12/22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80522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2"/>
          </a:xfrm>
        </p:spPr>
        <p:txBody>
          <a:bodyPr anchor="b"/>
          <a:lstStyle>
            <a:lvl1pPr marL="0" indent="0">
              <a:buNone/>
              <a:defRPr sz="2279" b="1"/>
            </a:lvl1pPr>
            <a:lvl2pPr marL="434111" indent="0">
              <a:buNone/>
              <a:defRPr sz="1899" b="1"/>
            </a:lvl2pPr>
            <a:lvl3pPr marL="868223" indent="0">
              <a:buNone/>
              <a:defRPr sz="1709" b="1"/>
            </a:lvl3pPr>
            <a:lvl4pPr marL="1302334" indent="0">
              <a:buNone/>
              <a:defRPr sz="1519" b="1"/>
            </a:lvl4pPr>
            <a:lvl5pPr marL="1736446" indent="0">
              <a:buNone/>
              <a:defRPr sz="1519" b="1"/>
            </a:lvl5pPr>
            <a:lvl6pPr marL="2170557" indent="0">
              <a:buNone/>
              <a:defRPr sz="1519" b="1"/>
            </a:lvl6pPr>
            <a:lvl7pPr marL="2604668" indent="0">
              <a:buNone/>
              <a:defRPr sz="1519" b="1"/>
            </a:lvl7pPr>
            <a:lvl8pPr marL="3038780" indent="0">
              <a:buNone/>
              <a:defRPr sz="1519" b="1"/>
            </a:lvl8pPr>
            <a:lvl9pPr marL="3472891" indent="0">
              <a:buNone/>
              <a:defRPr sz="1519"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279"/>
            </a:lvl1pPr>
            <a:lvl2pPr>
              <a:defRPr sz="1899"/>
            </a:lvl2pPr>
            <a:lvl3pPr>
              <a:defRPr sz="1709"/>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2"/>
          </a:xfrm>
        </p:spPr>
        <p:txBody>
          <a:bodyPr anchor="b"/>
          <a:lstStyle>
            <a:lvl1pPr marL="0" indent="0">
              <a:buNone/>
              <a:defRPr sz="2279" b="1"/>
            </a:lvl1pPr>
            <a:lvl2pPr marL="434111" indent="0">
              <a:buNone/>
              <a:defRPr sz="1899" b="1"/>
            </a:lvl2pPr>
            <a:lvl3pPr marL="868223" indent="0">
              <a:buNone/>
              <a:defRPr sz="1709" b="1"/>
            </a:lvl3pPr>
            <a:lvl4pPr marL="1302334" indent="0">
              <a:buNone/>
              <a:defRPr sz="1519" b="1"/>
            </a:lvl4pPr>
            <a:lvl5pPr marL="1736446" indent="0">
              <a:buNone/>
              <a:defRPr sz="1519" b="1"/>
            </a:lvl5pPr>
            <a:lvl6pPr marL="2170557" indent="0">
              <a:buNone/>
              <a:defRPr sz="1519" b="1"/>
            </a:lvl6pPr>
            <a:lvl7pPr marL="2604668" indent="0">
              <a:buNone/>
              <a:defRPr sz="1519" b="1"/>
            </a:lvl7pPr>
            <a:lvl8pPr marL="3038780" indent="0">
              <a:buNone/>
              <a:defRPr sz="1519" b="1"/>
            </a:lvl8pPr>
            <a:lvl9pPr marL="3472891" indent="0">
              <a:buNone/>
              <a:defRPr sz="1519"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279"/>
            </a:lvl1pPr>
            <a:lvl2pPr>
              <a:defRPr sz="1899"/>
            </a:lvl2pPr>
            <a:lvl3pPr>
              <a:defRPr sz="1709"/>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1/12/22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277905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1/12/22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91392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1/12/22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3704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899" b="1"/>
            </a:lvl1pPr>
          </a:lstStyle>
          <a:p>
            <a:r>
              <a:rPr lang="en-US"/>
              <a:t>Click to edit Master title style</a:t>
            </a:r>
          </a:p>
        </p:txBody>
      </p:sp>
      <p:sp>
        <p:nvSpPr>
          <p:cNvPr id="3" name="Content Placeholder 2"/>
          <p:cNvSpPr>
            <a:spLocks noGrp="1"/>
          </p:cNvSpPr>
          <p:nvPr>
            <p:ph idx="1"/>
          </p:nvPr>
        </p:nvSpPr>
        <p:spPr>
          <a:xfrm>
            <a:off x="4766736" y="273055"/>
            <a:ext cx="6815667" cy="5853113"/>
          </a:xfrm>
        </p:spPr>
        <p:txBody>
          <a:bodyPr/>
          <a:lstStyle>
            <a:lvl1pPr>
              <a:defRPr sz="3038"/>
            </a:lvl1pPr>
            <a:lvl2pPr>
              <a:defRPr sz="2659"/>
            </a:lvl2pPr>
            <a:lvl3pPr>
              <a:defRPr sz="2279"/>
            </a:lvl3pPr>
            <a:lvl4pPr>
              <a:defRPr sz="1899"/>
            </a:lvl4pPr>
            <a:lvl5pPr>
              <a:defRPr sz="1899"/>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5"/>
            <a:ext cx="4011084" cy="4691063"/>
          </a:xfrm>
        </p:spPr>
        <p:txBody>
          <a:bodyPr/>
          <a:lstStyle>
            <a:lvl1pPr marL="0" indent="0">
              <a:buNone/>
              <a:defRPr sz="1329"/>
            </a:lvl1pPr>
            <a:lvl2pPr marL="434111" indent="0">
              <a:buNone/>
              <a:defRPr sz="1139"/>
            </a:lvl2pPr>
            <a:lvl3pPr marL="868223" indent="0">
              <a:buNone/>
              <a:defRPr sz="949"/>
            </a:lvl3pPr>
            <a:lvl4pPr marL="1302334" indent="0">
              <a:buNone/>
              <a:defRPr sz="855"/>
            </a:lvl4pPr>
            <a:lvl5pPr marL="1736446" indent="0">
              <a:buNone/>
              <a:defRPr sz="855"/>
            </a:lvl5pPr>
            <a:lvl6pPr marL="2170557" indent="0">
              <a:buNone/>
              <a:defRPr sz="855"/>
            </a:lvl6pPr>
            <a:lvl7pPr marL="2604668" indent="0">
              <a:buNone/>
              <a:defRPr sz="855"/>
            </a:lvl7pPr>
            <a:lvl8pPr marL="3038780" indent="0">
              <a:buNone/>
              <a:defRPr sz="855"/>
            </a:lvl8pPr>
            <a:lvl9pPr marL="3472891" indent="0">
              <a:buNone/>
              <a:defRPr sz="855"/>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1/12/22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143102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_title 1">
    <p:spTree>
      <p:nvGrpSpPr>
        <p:cNvPr id="1" name=""/>
        <p:cNvGrpSpPr/>
        <p:nvPr/>
      </p:nvGrpSpPr>
      <p:grpSpPr>
        <a:xfrm>
          <a:off x="0" y="0"/>
          <a:ext cx="0" cy="0"/>
          <a:chOff x="0" y="0"/>
          <a:chExt cx="0" cy="0"/>
        </a:xfrm>
      </p:grpSpPr>
      <p:grpSp>
        <p:nvGrpSpPr>
          <p:cNvPr id="2" name="BG">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1296900" y="-896068"/>
            <a:ext cx="13488900" cy="7754068"/>
            <a:chOff x="-2594138" y="-1792136"/>
            <a:chExt cx="26981312" cy="15508135"/>
          </a:xfrm>
        </p:grpSpPr>
        <p:sp>
          <p:nvSpPr>
            <p:cNvPr id="9" name="Rectangle 8">
              <a:extLst>
                <a:ext uri="{FF2B5EF4-FFF2-40B4-BE49-F238E27FC236}">
                  <a16:creationId xmlns:a16="http://schemas.microsoft.com/office/drawing/2014/main" id="{D85B7763-1851-EC4A-A2DB-032EE49FF8AA}"/>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Freeform 11">
                <a:extLst>
                  <a:ext uri="{FF2B5EF4-FFF2-40B4-BE49-F238E27FC236}">
                    <a16:creationId xmlns:a16="http://schemas.microsoft.com/office/drawing/2014/main" id="{7EC58509-246D-054A-994D-BE8A49011C28}"/>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806" y="762000"/>
            <a:ext cx="1091168" cy="276138"/>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951356" y="1981200"/>
            <a:ext cx="6801778" cy="1676400"/>
          </a:xfrm>
        </p:spPr>
        <p:txBody>
          <a:bodyPr anchor="b" anchorCtr="0">
            <a:noAutofit/>
          </a:bodyPr>
          <a:lstStyle>
            <a:lvl1pPr>
              <a:defRPr sz="5749">
                <a:solidFill>
                  <a:schemeClr val="accent1"/>
                </a:solidFill>
              </a:defRPr>
            </a:lvl1pPr>
          </a:lstStyle>
          <a:p>
            <a:r>
              <a:rPr lang="en-US" dirty="0"/>
              <a:t>Enter slide title here,</a:t>
            </a:r>
            <a:br>
              <a:rPr lang="en-US" dirty="0"/>
            </a:br>
            <a:r>
              <a:rPr lang="en-US" dirty="0"/>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951356" y="3966882"/>
            <a:ext cx="3096992" cy="630238"/>
          </a:xfrm>
        </p:spPr>
        <p:txBody>
          <a:bodyPr lIns="0">
            <a:noAutofit/>
          </a:bodyPr>
          <a:lstStyle>
            <a:lvl1pPr marL="0" indent="0">
              <a:buNone/>
              <a:defRPr sz="1800"/>
            </a:lvl1pPr>
          </a:lstStyle>
          <a:p>
            <a:pPr lvl="0"/>
            <a:r>
              <a:rPr lang="en-US" dirty="0"/>
              <a:t>Enter speaker name</a:t>
            </a:r>
          </a:p>
          <a:p>
            <a:pPr lvl="0"/>
            <a:r>
              <a:rPr lang="en-US" dirty="0"/>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951357" y="5385055"/>
            <a:ext cx="3111980" cy="221611"/>
          </a:xfrm>
        </p:spPr>
        <p:txBody>
          <a:bodyPr lIns="0">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Month ##, 2019</a:t>
            </a:r>
          </a:p>
        </p:txBody>
      </p:sp>
      <p:sp>
        <p:nvSpPr>
          <p:cNvPr id="13" name="Folded Corner 12">
            <a:extLst>
              <a:ext uri="{FF2B5EF4-FFF2-40B4-BE49-F238E27FC236}">
                <a16:creationId xmlns:a16="http://schemas.microsoft.com/office/drawing/2014/main" id="{7442D234-1A29-F346-AB4A-FBD35CAD4940}"/>
              </a:ext>
              <a:ext uri="{C183D7F6-B498-43B3-948B-1728B52AA6E4}">
                <adec:decorative xmlns:adec="http://schemas.microsoft.com/office/drawing/2017/decorative" val="1"/>
              </a:ext>
            </a:extLst>
          </p:cNvPr>
          <p:cNvSpPr/>
          <p:nvPr userDrawn="1"/>
        </p:nvSpPr>
        <p:spPr>
          <a:xfrm>
            <a:off x="0" y="-1318003"/>
            <a:ext cx="4101203" cy="106680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slide with speaker details and date</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replace text placeholder with your own copy.</a:t>
            </a:r>
          </a:p>
          <a:p>
            <a:r>
              <a:rPr lang="en-US" sz="1200" dirty="0">
                <a:solidFill>
                  <a:schemeClr val="tx1"/>
                </a:solidFill>
                <a:latin typeface="Source Sans Pro" charset="0"/>
                <a:ea typeface="Source Sans Pro" charset="0"/>
                <a:cs typeface="Source Sans Pro" charset="0"/>
              </a:rPr>
              <a:t> </a:t>
            </a:r>
          </a:p>
          <a:p>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03064873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899"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3038"/>
            </a:lvl1pPr>
            <a:lvl2pPr marL="434111" indent="0">
              <a:buNone/>
              <a:defRPr sz="2659"/>
            </a:lvl2pPr>
            <a:lvl3pPr marL="868223" indent="0">
              <a:buNone/>
              <a:defRPr sz="2279"/>
            </a:lvl3pPr>
            <a:lvl4pPr marL="1302334" indent="0">
              <a:buNone/>
              <a:defRPr sz="1899"/>
            </a:lvl4pPr>
            <a:lvl5pPr marL="1736446" indent="0">
              <a:buNone/>
              <a:defRPr sz="1899"/>
            </a:lvl5pPr>
            <a:lvl6pPr marL="2170557" indent="0">
              <a:buNone/>
              <a:defRPr sz="1899"/>
            </a:lvl6pPr>
            <a:lvl7pPr marL="2604668" indent="0">
              <a:buNone/>
              <a:defRPr sz="1899"/>
            </a:lvl7pPr>
            <a:lvl8pPr marL="3038780" indent="0">
              <a:buNone/>
              <a:defRPr sz="1899"/>
            </a:lvl8pPr>
            <a:lvl9pPr marL="3472891" indent="0">
              <a:buNone/>
              <a:defRPr sz="1899"/>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29"/>
            </a:lvl1pPr>
            <a:lvl2pPr marL="434111" indent="0">
              <a:buNone/>
              <a:defRPr sz="1139"/>
            </a:lvl2pPr>
            <a:lvl3pPr marL="868223" indent="0">
              <a:buNone/>
              <a:defRPr sz="949"/>
            </a:lvl3pPr>
            <a:lvl4pPr marL="1302334" indent="0">
              <a:buNone/>
              <a:defRPr sz="855"/>
            </a:lvl4pPr>
            <a:lvl5pPr marL="1736446" indent="0">
              <a:buNone/>
              <a:defRPr sz="855"/>
            </a:lvl5pPr>
            <a:lvl6pPr marL="2170557" indent="0">
              <a:buNone/>
              <a:defRPr sz="855"/>
            </a:lvl6pPr>
            <a:lvl7pPr marL="2604668" indent="0">
              <a:buNone/>
              <a:defRPr sz="855"/>
            </a:lvl7pPr>
            <a:lvl8pPr marL="3038780" indent="0">
              <a:buNone/>
              <a:defRPr sz="855"/>
            </a:lvl8pPr>
            <a:lvl9pPr marL="3472891" indent="0">
              <a:buNone/>
              <a:defRPr sz="855"/>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1/12/22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254469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280256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1/12/22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40731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6"/>
            <a:ext cx="5734050" cy="2219691"/>
          </a:xfrm>
        </p:spPr>
        <p:txBody>
          <a:bodyPr anchor="ctr">
            <a:normAutofit/>
          </a:bodyPr>
          <a:lstStyle>
            <a:lvl1pPr algn="l">
              <a:defRPr sz="4178" cap="all" baseline="0"/>
            </a:lvl1pPr>
          </a:lstStyle>
          <a:p>
            <a:r>
              <a:rPr lang="en-US"/>
              <a:t>Click to edit Master title style</a:t>
            </a:r>
            <a:endParaRPr/>
          </a:p>
        </p:txBody>
      </p:sp>
      <p:sp>
        <p:nvSpPr>
          <p:cNvPr id="3" name="Subtitle 2"/>
          <p:cNvSpPr>
            <a:spLocks noGrp="1"/>
          </p:cNvSpPr>
          <p:nvPr>
            <p:ph type="subTitle" idx="1"/>
          </p:nvPr>
        </p:nvSpPr>
        <p:spPr>
          <a:xfrm>
            <a:off x="1104900" y="4511785"/>
            <a:ext cx="5734050" cy="955565"/>
          </a:xfrm>
        </p:spPr>
        <p:txBody>
          <a:bodyPr>
            <a:normAutofit/>
          </a:bodyPr>
          <a:lstStyle>
            <a:lvl1pPr marL="0" indent="0" algn="l">
              <a:spcBef>
                <a:spcPts val="0"/>
              </a:spcBef>
              <a:buNone/>
              <a:defRPr sz="1709"/>
            </a:lvl1pPr>
            <a:lvl2pPr marL="434111" indent="0" algn="ctr">
              <a:buNone/>
              <a:defRPr sz="1899"/>
            </a:lvl2pPr>
            <a:lvl3pPr marL="868223" indent="0" algn="ctr">
              <a:buNone/>
              <a:defRPr sz="1709"/>
            </a:lvl3pPr>
            <a:lvl4pPr marL="1302334" indent="0" algn="ctr">
              <a:buNone/>
              <a:defRPr sz="1519"/>
            </a:lvl4pPr>
            <a:lvl5pPr marL="1736446" indent="0" algn="ctr">
              <a:buNone/>
              <a:defRPr sz="1519"/>
            </a:lvl5pPr>
            <a:lvl6pPr marL="2170557" indent="0" algn="ctr">
              <a:buNone/>
              <a:defRPr sz="1519"/>
            </a:lvl6pPr>
            <a:lvl7pPr marL="2604668" indent="0" algn="ctr">
              <a:buNone/>
              <a:defRPr sz="1519"/>
            </a:lvl7pPr>
            <a:lvl8pPr marL="3038780" indent="0" algn="ctr">
              <a:buNone/>
              <a:defRPr sz="1519"/>
            </a:lvl8pPr>
            <a:lvl9pPr marL="3472891" indent="0" algn="ctr">
              <a:buNone/>
              <a:defRPr sz="1519"/>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7" y="1310656"/>
            <a:ext cx="5210937" cy="4208604"/>
          </a:xfrm>
          <a:solidFill>
            <a:schemeClr val="tx1">
              <a:lumMod val="20000"/>
              <a:lumOff val="80000"/>
            </a:schemeClr>
          </a:solidFill>
        </p:spPr>
        <p:txBody>
          <a:bodyPr tIns="1005840"/>
          <a:lstStyle>
            <a:lvl1pPr marL="0" indent="0" algn="ct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422716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amber_title 2">
    <p:bg>
      <p:bgPr>
        <a:solidFill>
          <a:srgbClr val="E8EFF7"/>
        </a:solidFill>
        <a:effectLst/>
      </p:bgPr>
    </p:bg>
    <p:spTree>
      <p:nvGrpSpPr>
        <p:cNvPr id="1" name=""/>
        <p:cNvGrpSpPr/>
        <p:nvPr/>
      </p:nvGrpSpPr>
      <p:grpSpPr>
        <a:xfrm>
          <a:off x="0" y="0"/>
          <a:ext cx="0" cy="0"/>
          <a:chOff x="0" y="0"/>
          <a:chExt cx="0" cy="0"/>
        </a:xfrm>
      </p:grpSpPr>
      <p:sp>
        <p:nvSpPr>
          <p:cNvPr id="9" name="Folded Corner 8">
            <a:extLst>
              <a:ext uri="{FF2B5EF4-FFF2-40B4-BE49-F238E27FC236}">
                <a16:creationId xmlns:a16="http://schemas.microsoft.com/office/drawing/2014/main" id="{EA3BA1D6-10A5-C24F-B590-8F967AC27932}"/>
              </a:ext>
              <a:ext uri="{C183D7F6-B498-43B3-948B-1728B52AA6E4}">
                <adec:decorative xmlns:adec="http://schemas.microsoft.com/office/drawing/2017/decorative" val="1"/>
              </a:ext>
            </a:extLst>
          </p:cNvPr>
          <p:cNvSpPr/>
          <p:nvPr userDrawn="1"/>
        </p:nvSpPr>
        <p:spPr>
          <a:xfrm>
            <a:off x="0" y="-1054100"/>
            <a:ext cx="4380930" cy="7838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page with title and subtitle over brand shapes</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 </a:t>
            </a:r>
            <a:r>
              <a:rPr lang="en-US" sz="1200" b="0" dirty="0">
                <a:solidFill>
                  <a:schemeClr val="tx1"/>
                </a:solidFill>
                <a:latin typeface="Source Sans Pro" charset="0"/>
                <a:ea typeface="Source Sans Pro" charset="0"/>
                <a:cs typeface="Source Sans Pro" charset="0"/>
              </a:rPr>
              <a:t>Use when you need more focus on the title.</a:t>
            </a:r>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69183642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amber_title 2">
    <p:bg>
      <p:bgPr>
        <a:solidFill>
          <a:srgbClr val="E8EFF7"/>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0C8B594D-F75B-4E76-9DF6-AD95DBE89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9400" y="0"/>
            <a:ext cx="7794751" cy="7015277"/>
          </a:xfrm>
          <a:prstGeom prst="rect">
            <a:avLst/>
          </a:prstGeom>
        </p:spPr>
      </p:pic>
      <p:sp>
        <p:nvSpPr>
          <p:cNvPr id="16" name="Title 2">
            <a:extLst>
              <a:ext uri="{FF2B5EF4-FFF2-40B4-BE49-F238E27FC236}">
                <a16:creationId xmlns:a16="http://schemas.microsoft.com/office/drawing/2014/main" id="{09251B4A-9B53-AA48-9B82-793256E1355B}"/>
              </a:ext>
            </a:extLst>
          </p:cNvPr>
          <p:cNvSpPr>
            <a:spLocks noGrp="1"/>
          </p:cNvSpPr>
          <p:nvPr userDrawn="1">
            <p:ph type="title" hasCustomPrompt="1"/>
          </p:nvPr>
        </p:nvSpPr>
        <p:spPr>
          <a:xfrm>
            <a:off x="2939184" y="1893436"/>
            <a:ext cx="7194096" cy="1521384"/>
          </a:xfrm>
          <a:prstGeom prst="rect">
            <a:avLst/>
          </a:prstGeom>
          <a:noFill/>
        </p:spPr>
        <p:txBody>
          <a:bodyPr vert="horz" lIns="0" tIns="45720" rIns="0" bIns="45720" rtlCol="0" anchor="b" anchorCtr="0">
            <a:noAutofit/>
          </a:bodyPr>
          <a:lstStyle>
            <a:lvl1pPr>
              <a:defRPr lang="en-US" sz="5749">
                <a:solidFill>
                  <a:srgbClr val="095A83"/>
                </a:solidFill>
                <a:latin typeface="Garamond" panose="02020404030301010803" pitchFamily="18" charset="0"/>
                <a:ea typeface="+mn-ea"/>
                <a:cs typeface="+mn-cs"/>
              </a:defRPr>
            </a:lvl1pPr>
          </a:lstStyle>
          <a:p>
            <a:pPr marL="0" lvl="0" indent="0">
              <a:spcBef>
                <a:spcPts val="1000"/>
              </a:spcBef>
              <a:buFontTx/>
            </a:pPr>
            <a:r>
              <a:rPr lang="en-US" dirty="0"/>
              <a:t>Enter slide title here</a:t>
            </a:r>
          </a:p>
        </p:txBody>
      </p:sp>
      <p:sp>
        <p:nvSpPr>
          <p:cNvPr id="18" name="Text Placeholder 17">
            <a:extLst>
              <a:ext uri="{FF2B5EF4-FFF2-40B4-BE49-F238E27FC236}">
                <a16:creationId xmlns:a16="http://schemas.microsoft.com/office/drawing/2014/main" id="{B577DE6D-9268-1E4C-9000-CC534449427F}"/>
              </a:ext>
            </a:extLst>
          </p:cNvPr>
          <p:cNvSpPr>
            <a:spLocks noGrp="1"/>
          </p:cNvSpPr>
          <p:nvPr userDrawn="1">
            <p:ph type="body" sz="quarter" idx="13" hasCustomPrompt="1"/>
          </p:nvPr>
        </p:nvSpPr>
        <p:spPr>
          <a:xfrm>
            <a:off x="2938874" y="3448033"/>
            <a:ext cx="7194096" cy="1521384"/>
          </a:xfrm>
          <a:prstGeom prst="rect">
            <a:avLst/>
          </a:prstGeom>
        </p:spPr>
        <p:txBody>
          <a:bodyPr>
            <a:normAutofit/>
          </a:bodyPr>
          <a:lstStyle>
            <a:lvl1pPr marL="0" indent="0">
              <a:lnSpc>
                <a:spcPts val="2879"/>
              </a:lnSpc>
              <a:buFontTx/>
              <a:buNone/>
              <a:defRPr sz="2400" baseline="0">
                <a:solidFill>
                  <a:schemeClr val="accent6"/>
                </a:solidFill>
                <a:latin typeface="Garamond" panose="02020404030301010803" pitchFamily="18" charset="0"/>
              </a:defRPr>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two lines or less</a:t>
            </a:r>
          </a:p>
        </p:txBody>
      </p:sp>
      <p:sp>
        <p:nvSpPr>
          <p:cNvPr id="9" name="Folded Corner 8">
            <a:extLst>
              <a:ext uri="{FF2B5EF4-FFF2-40B4-BE49-F238E27FC236}">
                <a16:creationId xmlns:a16="http://schemas.microsoft.com/office/drawing/2014/main" id="{EA3BA1D6-10A5-C24F-B590-8F967AC27932}"/>
              </a:ext>
              <a:ext uri="{C183D7F6-B498-43B3-948B-1728B52AA6E4}">
                <adec:decorative xmlns:adec="http://schemas.microsoft.com/office/drawing/2017/decorative" val="1"/>
              </a:ext>
            </a:extLst>
          </p:cNvPr>
          <p:cNvSpPr/>
          <p:nvPr userDrawn="1"/>
        </p:nvSpPr>
        <p:spPr>
          <a:xfrm>
            <a:off x="0" y="-1054100"/>
            <a:ext cx="4380930" cy="7838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page with title and subtitle over brand shapes</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 </a:t>
            </a:r>
            <a:r>
              <a:rPr lang="en-US" sz="1200" b="0" dirty="0">
                <a:solidFill>
                  <a:schemeClr val="tx1"/>
                </a:solidFill>
                <a:latin typeface="Source Sans Pro" charset="0"/>
                <a:ea typeface="Source Sans Pro" charset="0"/>
                <a:cs typeface="Source Sans Pro" charset="0"/>
              </a:rPr>
              <a:t>Use when you need more focus on the title.</a:t>
            </a:r>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94300046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red_titl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177AB40-A234-8D48-91CE-21324D80DA29}"/>
              </a:ext>
              <a:ext uri="{C183D7F6-B498-43B3-948B-1728B52AA6E4}">
                <adec:decorative xmlns:adec="http://schemas.microsoft.com/office/drawing/2017/decorative" val="1"/>
              </a:ext>
            </a:extLst>
          </p:cNvPr>
          <p:cNvSpPr/>
          <p:nvPr userDrawn="1"/>
        </p:nvSpPr>
        <p:spPr>
          <a:xfrm>
            <a:off x="1119681" y="780892"/>
            <a:ext cx="5276047" cy="5276734"/>
          </a:xfrm>
          <a:prstGeom prst="ellipse">
            <a:avLst/>
          </a:prstGeom>
          <a:solidFill>
            <a:srgbClr val="E8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Garamond" panose="02020404030301010803" pitchFamily="18" charset="0"/>
            </a:endParaRPr>
          </a:p>
        </p:txBody>
      </p:sp>
      <p:sp>
        <p:nvSpPr>
          <p:cNvPr id="14" name="Rectangle 13">
            <a:extLst>
              <a:ext uri="{FF2B5EF4-FFF2-40B4-BE49-F238E27FC236}">
                <a16:creationId xmlns:a16="http://schemas.microsoft.com/office/drawing/2014/main" id="{8744D3C8-EE99-2043-8E59-24966559BE65}"/>
              </a:ext>
              <a:ext uri="{C183D7F6-B498-43B3-948B-1728B52AA6E4}">
                <adec:decorative xmlns:adec="http://schemas.microsoft.com/office/drawing/2017/decorative" val="1"/>
              </a:ext>
            </a:extLst>
          </p:cNvPr>
          <p:cNvSpPr/>
          <p:nvPr userDrawn="1"/>
        </p:nvSpPr>
        <p:spPr>
          <a:xfrm>
            <a:off x="0" y="0"/>
            <a:ext cx="1879355" cy="685800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Garamond" panose="02020404030301010803" pitchFamily="18" charset="0"/>
            </a:endParaRPr>
          </a:p>
        </p:txBody>
      </p:sp>
      <p:sp>
        <p:nvSpPr>
          <p:cNvPr id="17" name="Freeform 16">
            <a:extLst>
              <a:ext uri="{FF2B5EF4-FFF2-40B4-BE49-F238E27FC236}">
                <a16:creationId xmlns:a16="http://schemas.microsoft.com/office/drawing/2014/main" id="{60F9A4C1-BE71-7249-AF24-DA7AFDF09FCB}"/>
              </a:ext>
              <a:ext uri="{C183D7F6-B498-43B3-948B-1728B52AA6E4}">
                <adec:decorative xmlns:adec="http://schemas.microsoft.com/office/drawing/2017/decorative" val="1"/>
              </a:ext>
            </a:extLst>
          </p:cNvPr>
          <p:cNvSpPr/>
          <p:nvPr userDrawn="1"/>
        </p:nvSpPr>
        <p:spPr>
          <a:xfrm>
            <a:off x="1129215" y="1578180"/>
            <a:ext cx="746892" cy="3684239"/>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rgbClr val="095A8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latin typeface="Garamond" panose="02020404030301010803" pitchFamily="18" charset="0"/>
            </a:endParaRPr>
          </a:p>
        </p:txBody>
      </p:sp>
      <p:sp>
        <p:nvSpPr>
          <p:cNvPr id="18" name="Title 2">
            <a:extLst>
              <a:ext uri="{FF2B5EF4-FFF2-40B4-BE49-F238E27FC236}">
                <a16:creationId xmlns:a16="http://schemas.microsoft.com/office/drawing/2014/main" id="{0EEAB473-5373-E44C-899A-3129767FD0D9}"/>
              </a:ext>
            </a:extLst>
          </p:cNvPr>
          <p:cNvSpPr>
            <a:spLocks noGrp="1"/>
          </p:cNvSpPr>
          <p:nvPr userDrawn="1">
            <p:ph type="title" hasCustomPrompt="1"/>
          </p:nvPr>
        </p:nvSpPr>
        <p:spPr>
          <a:xfrm>
            <a:off x="2939184" y="1893436"/>
            <a:ext cx="7194096" cy="1521384"/>
          </a:xfrm>
          <a:prstGeom prst="rect">
            <a:avLst/>
          </a:prstGeom>
          <a:noFill/>
        </p:spPr>
        <p:txBody>
          <a:bodyPr vert="horz" lIns="0" tIns="45720" rIns="0" bIns="45720" rtlCol="0" anchor="b" anchorCtr="0">
            <a:noAutofit/>
          </a:bodyPr>
          <a:lstStyle>
            <a:lvl1pPr>
              <a:defRPr lang="en-US" sz="5749">
                <a:solidFill>
                  <a:srgbClr val="095A83"/>
                </a:solidFill>
                <a:latin typeface="Garamond" panose="02020404030301010803" pitchFamily="18" charset="0"/>
                <a:ea typeface="+mn-ea"/>
                <a:cs typeface="+mn-cs"/>
              </a:defRPr>
            </a:lvl1pPr>
          </a:lstStyle>
          <a:p>
            <a:pPr marL="0" lvl="0" indent="0">
              <a:spcBef>
                <a:spcPts val="1000"/>
              </a:spcBef>
              <a:buFontTx/>
            </a:pPr>
            <a:r>
              <a:rPr lang="en-US" dirty="0"/>
              <a:t>Enter slide title here</a:t>
            </a:r>
          </a:p>
        </p:txBody>
      </p:sp>
      <p:sp>
        <p:nvSpPr>
          <p:cNvPr id="19" name="Text Placeholder 17">
            <a:extLst>
              <a:ext uri="{FF2B5EF4-FFF2-40B4-BE49-F238E27FC236}">
                <a16:creationId xmlns:a16="http://schemas.microsoft.com/office/drawing/2014/main" id="{417C5DB6-703F-EC4F-807A-A23A4BAE0307}"/>
              </a:ext>
            </a:extLst>
          </p:cNvPr>
          <p:cNvSpPr>
            <a:spLocks noGrp="1"/>
          </p:cNvSpPr>
          <p:nvPr userDrawn="1">
            <p:ph type="body" sz="quarter" idx="13" hasCustomPrompt="1"/>
          </p:nvPr>
        </p:nvSpPr>
        <p:spPr>
          <a:xfrm>
            <a:off x="2939184" y="3630913"/>
            <a:ext cx="4405850" cy="1521384"/>
          </a:xfrm>
          <a:prstGeom prst="rect">
            <a:avLst/>
          </a:prstGeom>
        </p:spPr>
        <p:txBody>
          <a:bodyPr>
            <a:normAutofit/>
          </a:bodyPr>
          <a:lstStyle>
            <a:lvl1pPr marL="0" indent="0">
              <a:lnSpc>
                <a:spcPts val="2879"/>
              </a:lnSpc>
              <a:buFontTx/>
              <a:buNone/>
              <a:defRPr sz="2400" baseline="0">
                <a:solidFill>
                  <a:schemeClr val="accent6"/>
                </a:solidFill>
                <a:latin typeface="Garamond" panose="02020404030301010803" pitchFamily="18" charset="0"/>
              </a:defRPr>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two lines or less</a:t>
            </a:r>
          </a:p>
        </p:txBody>
      </p:sp>
    </p:spTree>
    <p:extLst>
      <p:ext uri="{BB962C8B-B14F-4D97-AF65-F5344CB8AC3E}">
        <p14:creationId xmlns:p14="http://schemas.microsoft.com/office/powerpoint/2010/main" val="395946635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blue_big quote 1">
    <p:bg>
      <p:bgPr>
        <a:solidFill>
          <a:srgbClr val="E8EF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2557516" y="679622"/>
            <a:ext cx="7079500" cy="2940908"/>
          </a:xfrm>
          <a:prstGeom prst="rect">
            <a:avLst/>
          </a:prstGeom>
          <a:noFill/>
        </p:spPr>
        <p:txBody>
          <a:bodyPr vert="horz" lIns="0" tIns="45720" rIns="0" bIns="45720" rtlCol="0" anchor="ctr" anchorCtr="0">
            <a:noAutofit/>
          </a:bodyPr>
          <a:lstStyle>
            <a:lvl1pPr algn="ctr">
              <a:defRPr lang="en-US" sz="4799">
                <a:solidFill>
                  <a:schemeClr val="bg2"/>
                </a:solidFill>
                <a:ea typeface="+mn-ea"/>
                <a:cs typeface="+mn-cs"/>
              </a:defRPr>
            </a:lvl1pPr>
          </a:lstStyle>
          <a:p>
            <a:pPr lvl="0"/>
            <a:r>
              <a:rPr lang="en-US" dirty="0"/>
              <a:t>“Enter a big idea or statement here of no more than three lines”</a:t>
            </a:r>
          </a:p>
        </p:txBody>
      </p:sp>
      <p:pic>
        <p:nvPicPr>
          <p:cNvPr id="5" name="Picture 4">
            <a:extLst>
              <a:ext uri="{FF2B5EF4-FFF2-40B4-BE49-F238E27FC236}">
                <a16:creationId xmlns:a16="http://schemas.microsoft.com/office/drawing/2014/main" id="{AB69442F-2BAC-418C-8317-9EE8AE5E8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959" y="5352713"/>
            <a:ext cx="4926217" cy="1284143"/>
          </a:xfrm>
          <a:prstGeom prst="rect">
            <a:avLst/>
          </a:prstGeom>
        </p:spPr>
      </p:pic>
      <p:sp>
        <p:nvSpPr>
          <p:cNvPr id="6" name="Rectangle 5">
            <a:extLst>
              <a:ext uri="{FF2B5EF4-FFF2-40B4-BE49-F238E27FC236}">
                <a16:creationId xmlns:a16="http://schemas.microsoft.com/office/drawing/2014/main" id="{DA8BB996-E4E7-4BBF-A50C-5E7574AA2B06}"/>
              </a:ext>
            </a:extLst>
          </p:cNvPr>
          <p:cNvSpPr/>
          <p:nvPr userDrawn="1"/>
        </p:nvSpPr>
        <p:spPr>
          <a:xfrm>
            <a:off x="0" y="0"/>
            <a:ext cx="12191999" cy="5175504"/>
          </a:xfrm>
          <a:prstGeom prst="rect">
            <a:avLst/>
          </a:prstGeom>
          <a:solidFill>
            <a:srgbClr val="095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552218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description side by s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51D8F61-E5A6-4460-B30F-0A54F6DAC6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0601" y="0"/>
            <a:ext cx="8092445" cy="7237609"/>
          </a:xfrm>
          <a:prstGeom prst="rect">
            <a:avLst/>
          </a:prstGeom>
        </p:spPr>
      </p:pic>
      <p:sp>
        <p:nvSpPr>
          <p:cNvPr id="2" name="Title 1">
            <a:extLst>
              <a:ext uri="{FF2B5EF4-FFF2-40B4-BE49-F238E27FC236}">
                <a16:creationId xmlns:a16="http://schemas.microsoft.com/office/drawing/2014/main" id="{27E48731-845E-3741-BBDC-C99A2D5F8396}"/>
              </a:ext>
            </a:extLst>
          </p:cNvPr>
          <p:cNvSpPr>
            <a:spLocks noGrp="1"/>
          </p:cNvSpPr>
          <p:nvPr>
            <p:ph type="title" hasCustomPrompt="1"/>
          </p:nvPr>
        </p:nvSpPr>
        <p:spPr>
          <a:xfrm>
            <a:off x="1103352" y="2386076"/>
            <a:ext cx="4496619" cy="2038252"/>
          </a:xfrm>
          <a:prstGeom prst="rect">
            <a:avLst/>
          </a:prstGeom>
        </p:spPr>
        <p:txBody>
          <a:bodyPr/>
          <a:lstStyle>
            <a:lvl1pPr>
              <a:defRPr lang="en-US" sz="4799" kern="1200" baseline="0" smtClean="0">
                <a:solidFill>
                  <a:schemeClr val="bg1"/>
                </a:solidFill>
                <a:latin typeface="Garamond" panose="02020404030301010803" pitchFamily="18" charset="0"/>
                <a:ea typeface="+mn-ea"/>
                <a:cs typeface="+mn-cs"/>
              </a:defRPr>
            </a:lvl1pPr>
          </a:lstStyle>
          <a:p>
            <a:pPr lvl="0"/>
            <a:r>
              <a:rPr lang="en-US" dirty="0"/>
              <a:t>Enter slide title</a:t>
            </a:r>
            <a:br>
              <a:rPr lang="en-US" dirty="0"/>
            </a:br>
            <a:r>
              <a:rPr lang="en-US" dirty="0"/>
              <a:t>here in less than three lines</a:t>
            </a:r>
          </a:p>
        </p:txBody>
      </p:sp>
      <p:sp>
        <p:nvSpPr>
          <p:cNvPr id="3" name="Text Placeholder 2">
            <a:extLst>
              <a:ext uri="{FF2B5EF4-FFF2-40B4-BE49-F238E27FC236}">
                <a16:creationId xmlns:a16="http://schemas.microsoft.com/office/drawing/2014/main" id="{5BBEBA8B-8A89-9A49-B5AB-8F3EAA3BBA7B}"/>
              </a:ext>
            </a:extLst>
          </p:cNvPr>
          <p:cNvSpPr>
            <a:spLocks noGrp="1"/>
          </p:cNvSpPr>
          <p:nvPr>
            <p:ph type="body" sz="quarter" idx="11" hasCustomPrompt="1"/>
          </p:nvPr>
        </p:nvSpPr>
        <p:spPr>
          <a:xfrm>
            <a:off x="6705520" y="2386076"/>
            <a:ext cx="4685691" cy="2052870"/>
          </a:xfrm>
          <a:prstGeom prst="rect">
            <a:avLst/>
          </a:prstGeom>
        </p:spPr>
        <p:txBody>
          <a:bodyPr>
            <a:normAutofit/>
          </a:bodyPr>
          <a:lstStyle>
            <a:lvl1pPr>
              <a:lnSpc>
                <a:spcPts val="3214"/>
              </a:lnSpc>
              <a:spcBef>
                <a:spcPts val="500"/>
              </a:spcBef>
              <a:defRPr sz="2400">
                <a:latin typeface="Garamond" panose="02020404030301010803" pitchFamily="18" charset="0"/>
              </a:defRPr>
            </a:lvl1pPr>
          </a:lstStyle>
          <a:p>
            <a:pPr lvl="0"/>
            <a:r>
              <a:rPr lang="en-US" dirty="0"/>
              <a:t>Lorem ipsum dolor sit </a:t>
            </a:r>
            <a:r>
              <a:rPr lang="en-US" dirty="0" err="1"/>
              <a:t>amet</a:t>
            </a:r>
            <a:r>
              <a:rPr lang="en-US" dirty="0"/>
              <a:t> </a:t>
            </a:r>
            <a:r>
              <a:rPr lang="en-US" dirty="0" err="1"/>
              <a:t>fuga</a:t>
            </a:r>
            <a:r>
              <a:rPr lang="en-US" dirty="0"/>
              <a:t> sed </a:t>
            </a:r>
            <a:r>
              <a:rPr lang="en-US" dirty="0" err="1"/>
              <a:t>amet</a:t>
            </a:r>
            <a:r>
              <a:rPr lang="en-US" dirty="0"/>
              <a:t> </a:t>
            </a:r>
            <a:r>
              <a:rPr lang="en-US" dirty="0" err="1"/>
              <a:t>possimus</a:t>
            </a:r>
            <a:r>
              <a:rPr lang="en-US" dirty="0"/>
              <a:t> </a:t>
            </a:r>
            <a:r>
              <a:rPr lang="en-US" dirty="0" err="1"/>
              <a:t>fuga</a:t>
            </a:r>
            <a:r>
              <a:rPr lang="en-US" dirty="0"/>
              <a:t>. non </a:t>
            </a:r>
            <a:r>
              <a:rPr lang="en-US" dirty="0" err="1"/>
              <a:t>sibi</a:t>
            </a:r>
            <a:r>
              <a:rPr lang="en-US" dirty="0"/>
              <a:t> </a:t>
            </a:r>
            <a:r>
              <a:rPr lang="en-US" dirty="0" err="1"/>
              <a:t>aut</a:t>
            </a:r>
            <a:r>
              <a:rPr lang="en-US" dirty="0"/>
              <a:t> id </a:t>
            </a:r>
            <a:r>
              <a:rPr lang="en-US" dirty="0" err="1"/>
              <a:t>unum</a:t>
            </a:r>
            <a:r>
              <a:rPr lang="en-US" dirty="0"/>
              <a:t>. </a:t>
            </a:r>
            <a:r>
              <a:rPr lang="en-US" dirty="0" err="1"/>
              <a:t>quibusdam</a:t>
            </a:r>
            <a:r>
              <a:rPr lang="en-US" dirty="0"/>
              <a:t> </a:t>
            </a:r>
            <a:r>
              <a:rPr lang="en-US" dirty="0" err="1"/>
              <a:t>officii</a:t>
            </a:r>
            <a:r>
              <a:rPr lang="en-US" dirty="0"/>
              <a:t> </a:t>
            </a:r>
            <a:r>
              <a:rPr lang="en-US" dirty="0" err="1"/>
              <a:t>voluptatem</a:t>
            </a:r>
            <a:r>
              <a:rPr lang="en-US" dirty="0"/>
              <a:t>, </a:t>
            </a:r>
            <a:r>
              <a:rPr lang="en-US" dirty="0" err="1"/>
              <a:t>voluptate</a:t>
            </a:r>
            <a:r>
              <a:rPr lang="en-US" dirty="0"/>
              <a:t> </a:t>
            </a:r>
            <a:r>
              <a:rPr lang="en-US" dirty="0" err="1"/>
              <a:t>quis</a:t>
            </a:r>
            <a:r>
              <a:rPr lang="en-US" dirty="0"/>
              <a:t>. </a:t>
            </a:r>
            <a:r>
              <a:rPr lang="en-US" dirty="0" err="1"/>
              <a:t>tempor</a:t>
            </a:r>
            <a:r>
              <a:rPr lang="en-US" dirty="0"/>
              <a:t> in </a:t>
            </a:r>
            <a:r>
              <a:rPr lang="en-US" dirty="0" err="1"/>
              <a:t>ita</a:t>
            </a:r>
            <a:r>
              <a:rPr lang="en-US" dirty="0"/>
              <a:t> error cum. animi libero et </a:t>
            </a:r>
            <a:r>
              <a:rPr lang="en-US" dirty="0" err="1"/>
              <a:t>laboris</a:t>
            </a:r>
            <a:r>
              <a:rPr lang="en-US" dirty="0"/>
              <a:t>. </a:t>
            </a:r>
          </a:p>
        </p:txBody>
      </p:sp>
      <p:sp>
        <p:nvSpPr>
          <p:cNvPr id="9" name="Folded Corner 8">
            <a:extLst>
              <a:ext uri="{FF2B5EF4-FFF2-40B4-BE49-F238E27FC236}">
                <a16:creationId xmlns:a16="http://schemas.microsoft.com/office/drawing/2014/main" id="{4A89671D-80C8-DF48-AD12-2066FE1E9434}"/>
              </a:ext>
              <a:ext uri="{C183D7F6-B498-43B3-948B-1728B52AA6E4}">
                <adec:decorative xmlns:adec="http://schemas.microsoft.com/office/drawing/2017/decorative" val="1"/>
              </a:ext>
            </a:extLst>
          </p:cNvPr>
          <p:cNvSpPr/>
          <p:nvPr userDrawn="1"/>
        </p:nvSpPr>
        <p:spPr>
          <a:xfrm>
            <a:off x="0" y="-723900"/>
            <a:ext cx="4991244" cy="5195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Key message on the left, descriptor text on the right.</a:t>
            </a: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1367576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s bullet lis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3A7E-5BE6-9048-8CFD-802C9CCDF5D1}"/>
              </a:ext>
            </a:extLst>
          </p:cNvPr>
          <p:cNvSpPr>
            <a:spLocks noGrp="1"/>
          </p:cNvSpPr>
          <p:nvPr>
            <p:ph type="title" hasCustomPrompt="1"/>
          </p:nvPr>
        </p:nvSpPr>
        <p:spPr>
          <a:xfrm>
            <a:off x="762694" y="2191133"/>
            <a:ext cx="3548049" cy="1384866"/>
          </a:xfrm>
          <a:prstGeom prst="rect">
            <a:avLst/>
          </a:prstGeom>
          <a:noFill/>
        </p:spPr>
        <p:txBody>
          <a:bodyPr vert="horz" lIns="0" tIns="45720" rIns="0" bIns="45720" rtlCol="0" anchor="b" anchorCtr="0">
            <a:noAutofit/>
          </a:bodyPr>
          <a:lstStyle>
            <a:lvl1pPr>
              <a:lnSpc>
                <a:spcPts val="4799"/>
              </a:lnSpc>
              <a:defRPr lang="en-US" sz="4799">
                <a:solidFill>
                  <a:srgbClr val="C00000"/>
                </a:solidFill>
                <a:latin typeface="Garamond" panose="02020404030301010803" pitchFamily="18" charset="0"/>
                <a:ea typeface="+mn-ea"/>
                <a:cs typeface="+mn-cs"/>
              </a:defRPr>
            </a:lvl1pPr>
          </a:lstStyle>
          <a:p>
            <a:pPr lvl="0"/>
            <a:r>
              <a:rPr lang="en-US" dirty="0"/>
              <a:t>Enter slide title here in 2 lines</a:t>
            </a:r>
          </a:p>
        </p:txBody>
      </p:sp>
      <p:sp>
        <p:nvSpPr>
          <p:cNvPr id="44" name="Text Placeholder 30">
            <a:extLst>
              <a:ext uri="{FF2B5EF4-FFF2-40B4-BE49-F238E27FC236}">
                <a16:creationId xmlns:a16="http://schemas.microsoft.com/office/drawing/2014/main" id="{AD4B72B0-C721-884E-AFF1-C939116BF961}"/>
              </a:ext>
            </a:extLst>
          </p:cNvPr>
          <p:cNvSpPr>
            <a:spLocks noGrp="1"/>
          </p:cNvSpPr>
          <p:nvPr>
            <p:ph type="body" sz="quarter" idx="12" hasCustomPrompt="1"/>
          </p:nvPr>
        </p:nvSpPr>
        <p:spPr>
          <a:xfrm>
            <a:off x="788090" y="3679289"/>
            <a:ext cx="3522654" cy="1616612"/>
          </a:xfrm>
          <a:prstGeom prst="rect">
            <a:avLst/>
          </a:prstGeom>
        </p:spPr>
        <p:txBody>
          <a:bodyPr>
            <a:noAutofit/>
          </a:bodyPr>
          <a:lstStyle>
            <a:lvl1pPr marL="0" indent="0">
              <a:buFontTx/>
              <a:buNone/>
              <a:defRPr sz="2699">
                <a:solidFill>
                  <a:srgbClr val="5B696B"/>
                </a:solidFill>
                <a:latin typeface="Garamond" panose="02020404030301010803" pitchFamily="18" charset="0"/>
              </a:defRPr>
            </a:lvl1pPr>
            <a:lvl2pPr marL="457109" indent="0">
              <a:buFontTx/>
              <a:buNone/>
              <a:defRPr sz="1800"/>
            </a:lvl2pPr>
            <a:lvl3pPr marL="914217" indent="0">
              <a:buFontTx/>
              <a:buNone/>
              <a:defRPr sz="1800"/>
            </a:lvl3pPr>
            <a:lvl4pPr marL="1371326" indent="0">
              <a:buFontTx/>
              <a:buNone/>
              <a:defRPr sz="1800"/>
            </a:lvl4pPr>
            <a:lvl5pPr marL="1828434" indent="0">
              <a:buFontTx/>
              <a:buNone/>
              <a:defRPr sz="1800"/>
            </a:lvl5pPr>
          </a:lstStyle>
          <a:p>
            <a:pPr lvl="0"/>
            <a:r>
              <a:rPr lang="en-US" dirty="0"/>
              <a:t>Enter your subtitle here,</a:t>
            </a:r>
            <a:br>
              <a:rPr lang="en-US" dirty="0"/>
            </a:br>
            <a:r>
              <a:rPr lang="en-US" dirty="0"/>
              <a:t>no more than two lines.</a:t>
            </a:r>
          </a:p>
        </p:txBody>
      </p:sp>
      <p:sp>
        <p:nvSpPr>
          <p:cNvPr id="39" name="Rectangle 38">
            <a:extLst>
              <a:ext uri="{FF2B5EF4-FFF2-40B4-BE49-F238E27FC236}">
                <a16:creationId xmlns:a16="http://schemas.microsoft.com/office/drawing/2014/main" id="{4F3865DF-4F6A-C047-B00D-CF49AE21965C}"/>
              </a:ext>
              <a:ext uri="{C183D7F6-B498-43B3-948B-1728B52AA6E4}">
                <adec:decorative xmlns:adec="http://schemas.microsoft.com/office/drawing/2017/decorative" val="1"/>
              </a:ext>
            </a:extLst>
          </p:cNvPr>
          <p:cNvSpPr/>
          <p:nvPr userDrawn="1"/>
        </p:nvSpPr>
        <p:spPr>
          <a:xfrm>
            <a:off x="5032639" y="0"/>
            <a:ext cx="7159362" cy="6858000"/>
          </a:xfrm>
          <a:prstGeom prst="rect">
            <a:avLst/>
          </a:prstGeom>
          <a:solidFill>
            <a:srgbClr val="E8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Text Placeholder 2">
            <a:extLst>
              <a:ext uri="{FF2B5EF4-FFF2-40B4-BE49-F238E27FC236}">
                <a16:creationId xmlns:a16="http://schemas.microsoft.com/office/drawing/2014/main" id="{4BEC7120-DA14-404C-9799-B9C7FA7EEA83}"/>
              </a:ext>
            </a:extLst>
          </p:cNvPr>
          <p:cNvSpPr>
            <a:spLocks noGrp="1"/>
          </p:cNvSpPr>
          <p:nvPr>
            <p:ph type="body" sz="quarter" idx="10" hasCustomPrompt="1"/>
          </p:nvPr>
        </p:nvSpPr>
        <p:spPr>
          <a:xfrm>
            <a:off x="6096001" y="2191133"/>
            <a:ext cx="5454316" cy="3447668"/>
          </a:xfrm>
          <a:prstGeom prst="rect">
            <a:avLst/>
          </a:prstGeom>
        </p:spPr>
        <p:txBody>
          <a:bodyPr>
            <a:normAutofit/>
          </a:bodyPr>
          <a:lstStyle>
            <a:lvl1pPr marL="342831" indent="-342831">
              <a:buClr>
                <a:srgbClr val="095A83"/>
              </a:buClr>
              <a:buFont typeface="Arial" panose="020B0604020202020204" pitchFamily="34" charset="0"/>
              <a:buChar char="•"/>
              <a:defRPr sz="2400">
                <a:solidFill>
                  <a:srgbClr val="095A83"/>
                </a:solidFill>
                <a:latin typeface="Garamond" panose="02020404030301010803" pitchFamily="18" charset="0"/>
              </a:defRPr>
            </a:lvl1pPr>
            <a:lvl3pPr marL="1199910" indent="-285693">
              <a:buClr>
                <a:schemeClr val="bg2"/>
              </a:buClr>
              <a:buFont typeface="Arial" panose="020B0604020202020204" pitchFamily="34" charset="0"/>
              <a:buChar char="•"/>
              <a:defRPr sz="2400">
                <a:solidFill>
                  <a:srgbClr val="095A83"/>
                </a:solidFill>
                <a:latin typeface="Garamond" panose="02020404030301010803" pitchFamily="18" charset="0"/>
              </a:defRPr>
            </a:lvl3pPr>
            <a:lvl4pPr marL="1657019" indent="-285693">
              <a:buClr>
                <a:schemeClr val="bg2"/>
              </a:buClr>
              <a:buFont typeface="Arial" panose="020B0604020202020204" pitchFamily="34" charset="0"/>
              <a:buChar char="•"/>
              <a:defRPr sz="2400">
                <a:solidFill>
                  <a:srgbClr val="095A83"/>
                </a:solidFill>
                <a:latin typeface="Garamond" panose="02020404030301010803" pitchFamily="18" charset="0"/>
              </a:defRPr>
            </a:lvl4pPr>
            <a:lvl5pPr marL="2114127" indent="-285693">
              <a:buClr>
                <a:schemeClr val="bg2"/>
              </a:buClr>
              <a:buFont typeface="Arial" panose="020B0604020202020204" pitchFamily="34" charset="0"/>
              <a:buChar char="•"/>
              <a:defRPr sz="2400">
                <a:solidFill>
                  <a:srgbClr val="095A83"/>
                </a:solidFill>
                <a:latin typeface="Garamond" panose="02020404030301010803" pitchFamily="18" charset="0"/>
              </a:defRPr>
            </a:lvl5pPr>
          </a:lstStyle>
          <a:p>
            <a:pPr lvl="0"/>
            <a:r>
              <a:rPr lang="en-US" dirty="0"/>
              <a:t>Enter your list here</a:t>
            </a:r>
          </a:p>
          <a:p>
            <a:pPr lvl="0"/>
            <a:r>
              <a:rPr lang="en-US" dirty="0"/>
              <a:t>Second level</a:t>
            </a:r>
          </a:p>
        </p:txBody>
      </p:sp>
      <p:sp>
        <p:nvSpPr>
          <p:cNvPr id="6" name="Folded Corner 5">
            <a:extLst>
              <a:ext uri="{FF2B5EF4-FFF2-40B4-BE49-F238E27FC236}">
                <a16:creationId xmlns:a16="http://schemas.microsoft.com/office/drawing/2014/main" id="{CDDEBF8C-F471-414D-A751-30D4DB5A8FA4}"/>
              </a:ext>
              <a:ext uri="{C183D7F6-B498-43B3-948B-1728B52AA6E4}">
                <adec:decorative xmlns:adec="http://schemas.microsoft.com/office/drawing/2017/decorative" val="1"/>
              </a:ext>
            </a:extLst>
          </p:cNvPr>
          <p:cNvSpPr/>
          <p:nvPr userDrawn="1"/>
        </p:nvSpPr>
        <p:spPr>
          <a:xfrm>
            <a:off x="0" y="-1025612"/>
            <a:ext cx="3755965" cy="682711"/>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a:t>
            </a:r>
            <a:r>
              <a:rPr lang="en-US" sz="1200" dirty="0">
                <a:solidFill>
                  <a:schemeClr val="tx1"/>
                </a:solidFill>
                <a:latin typeface="Source Sans Pro" charset="0"/>
                <a:ea typeface="Source Sans Pro" charset="0"/>
                <a:cs typeface="Source Sans Pro" charset="0"/>
              </a:rPr>
              <a:t>Used to highlight a key point with descriptor and a supporting text box module on right.</a:t>
            </a: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754168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mber_title 1">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1296900" y="-896068"/>
            <a:ext cx="13488900" cy="7754068"/>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806" y="762000"/>
            <a:ext cx="1091168" cy="276138"/>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951356" y="1981200"/>
            <a:ext cx="6801778" cy="1676400"/>
          </a:xfrm>
        </p:spPr>
        <p:txBody>
          <a:bodyPr anchor="b" anchorCtr="0">
            <a:noAutofit/>
          </a:bodyPr>
          <a:lstStyle>
            <a:lvl1pPr>
              <a:defRPr sz="5749">
                <a:solidFill>
                  <a:schemeClr val="accent2"/>
                </a:solidFill>
              </a:defRPr>
            </a:lvl1pPr>
          </a:lstStyle>
          <a:p>
            <a:r>
              <a:rPr lang="en-US" dirty="0"/>
              <a:t>Enter slide title here,</a:t>
            </a:r>
            <a:br>
              <a:rPr lang="en-US" dirty="0"/>
            </a:br>
            <a:r>
              <a:rPr lang="en-US" dirty="0"/>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951356" y="3966882"/>
            <a:ext cx="3096992" cy="630238"/>
          </a:xfrm>
        </p:spPr>
        <p:txBody>
          <a:bodyPr lIns="0">
            <a:noAutofit/>
          </a:bodyPr>
          <a:lstStyle>
            <a:lvl1pPr marL="0" indent="0">
              <a:buNone/>
              <a:defRPr sz="1800">
                <a:solidFill>
                  <a:schemeClr val="tx1"/>
                </a:solidFill>
              </a:defRPr>
            </a:lvl1pPr>
          </a:lstStyle>
          <a:p>
            <a:pPr lvl="0"/>
            <a:r>
              <a:rPr lang="en-US" dirty="0"/>
              <a:t>Enter speaker name</a:t>
            </a:r>
          </a:p>
          <a:p>
            <a:pPr lvl="0"/>
            <a:r>
              <a:rPr lang="en-US" dirty="0"/>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951357" y="5385055"/>
            <a:ext cx="3111980" cy="221611"/>
          </a:xfrm>
        </p:spPr>
        <p:txBody>
          <a:bodyPr lIns="0">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Month ##, 2019</a:t>
            </a:r>
          </a:p>
        </p:txBody>
      </p:sp>
      <p:sp>
        <p:nvSpPr>
          <p:cNvPr id="15" name="Folded Corner 14">
            <a:extLst>
              <a:ext uri="{FF2B5EF4-FFF2-40B4-BE49-F238E27FC236}">
                <a16:creationId xmlns:a16="http://schemas.microsoft.com/office/drawing/2014/main" id="{1E7BAAE4-4C83-FB45-B5C5-E425D673F00B}"/>
              </a:ext>
              <a:ext uri="{C183D7F6-B498-43B3-948B-1728B52AA6E4}">
                <adec:decorative xmlns:adec="http://schemas.microsoft.com/office/drawing/2017/decorative" val="1"/>
              </a:ext>
            </a:extLst>
          </p:cNvPr>
          <p:cNvSpPr/>
          <p:nvPr userDrawn="1"/>
        </p:nvSpPr>
        <p:spPr>
          <a:xfrm>
            <a:off x="0" y="-1318003"/>
            <a:ext cx="4101203" cy="106680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slide with speaker details and date</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replace text placeholder with your own copy.</a:t>
            </a:r>
          </a:p>
          <a:p>
            <a:r>
              <a:rPr lang="en-US" sz="1200" dirty="0">
                <a:solidFill>
                  <a:schemeClr val="tx1"/>
                </a:solidFill>
                <a:latin typeface="Source Sans Pro" charset="0"/>
                <a:ea typeface="Source Sans Pro" charset="0"/>
                <a:cs typeface="Source Sans Pro" charset="0"/>
              </a:rPr>
              <a:t> </a:t>
            </a:r>
          </a:p>
          <a:p>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68880489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15336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_title 1">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1296900" y="-896068"/>
            <a:ext cx="13488900" cy="7754068"/>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806" y="762000"/>
            <a:ext cx="1091168" cy="276138"/>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951356" y="1981200"/>
            <a:ext cx="6801778" cy="1676400"/>
          </a:xfrm>
        </p:spPr>
        <p:txBody>
          <a:bodyPr anchor="b" anchorCtr="0">
            <a:noAutofit/>
          </a:bodyPr>
          <a:lstStyle>
            <a:lvl1pPr>
              <a:defRPr sz="5749">
                <a:solidFill>
                  <a:schemeClr val="tx2"/>
                </a:solidFill>
              </a:defRPr>
            </a:lvl1pPr>
          </a:lstStyle>
          <a:p>
            <a:r>
              <a:rPr lang="en-US" dirty="0"/>
              <a:t>Enter slide title here,</a:t>
            </a:r>
            <a:br>
              <a:rPr lang="en-US" dirty="0"/>
            </a:br>
            <a:r>
              <a:rPr lang="en-US" dirty="0"/>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951356" y="3966882"/>
            <a:ext cx="3096992" cy="630238"/>
          </a:xfrm>
        </p:spPr>
        <p:txBody>
          <a:bodyPr lIns="0">
            <a:noAutofit/>
          </a:bodyPr>
          <a:lstStyle>
            <a:lvl1pPr marL="0" indent="0">
              <a:buNone/>
              <a:defRPr sz="1800"/>
            </a:lvl1pPr>
          </a:lstStyle>
          <a:p>
            <a:pPr lvl="0"/>
            <a:r>
              <a:rPr lang="en-US" dirty="0"/>
              <a:t>Enter speaker name</a:t>
            </a:r>
          </a:p>
          <a:p>
            <a:pPr lvl="0"/>
            <a:r>
              <a:rPr lang="en-US" dirty="0"/>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951357" y="5385055"/>
            <a:ext cx="3111980" cy="221611"/>
          </a:xfrm>
        </p:spPr>
        <p:txBody>
          <a:bodyPr lIns="0">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Month ##, 2019</a:t>
            </a:r>
          </a:p>
        </p:txBody>
      </p:sp>
      <p:sp>
        <p:nvSpPr>
          <p:cNvPr id="15" name="Folded Corner 14">
            <a:extLst>
              <a:ext uri="{FF2B5EF4-FFF2-40B4-BE49-F238E27FC236}">
                <a16:creationId xmlns:a16="http://schemas.microsoft.com/office/drawing/2014/main" id="{87FBCB8B-D493-D548-AB85-4655C50DBAE9}"/>
              </a:ext>
              <a:ext uri="{C183D7F6-B498-43B3-948B-1728B52AA6E4}">
                <adec:decorative xmlns:adec="http://schemas.microsoft.com/office/drawing/2017/decorative" val="1"/>
              </a:ext>
            </a:extLst>
          </p:cNvPr>
          <p:cNvSpPr/>
          <p:nvPr userDrawn="1"/>
        </p:nvSpPr>
        <p:spPr>
          <a:xfrm>
            <a:off x="0" y="-1318003"/>
            <a:ext cx="4101203" cy="106680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slide with speaker details and date</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replace text placeholder with your own copy.</a:t>
            </a:r>
          </a:p>
          <a:p>
            <a:r>
              <a:rPr lang="en-US" sz="1200" dirty="0">
                <a:solidFill>
                  <a:schemeClr val="tx1"/>
                </a:solidFill>
                <a:latin typeface="Source Sans Pro" charset="0"/>
                <a:ea typeface="Source Sans Pro" charset="0"/>
                <a:cs typeface="Source Sans Pro" charset="0"/>
              </a:rPr>
              <a:t> </a:t>
            </a:r>
          </a:p>
          <a:p>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064970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_title 1">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1296900" y="-896068"/>
            <a:ext cx="13488900" cy="7754068"/>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806" y="762000"/>
            <a:ext cx="1091168" cy="276138"/>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951356" y="1981200"/>
            <a:ext cx="6801778" cy="1676400"/>
          </a:xfrm>
        </p:spPr>
        <p:txBody>
          <a:bodyPr anchor="b" anchorCtr="0">
            <a:noAutofit/>
          </a:bodyPr>
          <a:lstStyle>
            <a:lvl1pPr>
              <a:defRPr sz="5749">
                <a:solidFill>
                  <a:schemeClr val="bg2"/>
                </a:solidFill>
              </a:defRPr>
            </a:lvl1pPr>
          </a:lstStyle>
          <a:p>
            <a:r>
              <a:rPr lang="en-US" dirty="0"/>
              <a:t>Enter slide title here,</a:t>
            </a:r>
            <a:br>
              <a:rPr lang="en-US" dirty="0"/>
            </a:br>
            <a:r>
              <a:rPr lang="en-US" dirty="0"/>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951356" y="3966882"/>
            <a:ext cx="3096992" cy="630238"/>
          </a:xfrm>
        </p:spPr>
        <p:txBody>
          <a:bodyPr lIns="0">
            <a:noAutofit/>
          </a:bodyPr>
          <a:lstStyle>
            <a:lvl1pPr marL="0" indent="0">
              <a:buNone/>
              <a:defRPr sz="1800"/>
            </a:lvl1pPr>
          </a:lstStyle>
          <a:p>
            <a:pPr lvl="0"/>
            <a:r>
              <a:rPr lang="en-US" dirty="0"/>
              <a:t>Enter speaker name</a:t>
            </a:r>
          </a:p>
          <a:p>
            <a:pPr lvl="0"/>
            <a:r>
              <a:rPr lang="en-US" dirty="0"/>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951357" y="5385055"/>
            <a:ext cx="3111980" cy="221611"/>
          </a:xfrm>
        </p:spPr>
        <p:txBody>
          <a:bodyPr lIns="0">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Month ##, 2019</a:t>
            </a:r>
          </a:p>
        </p:txBody>
      </p:sp>
      <p:sp>
        <p:nvSpPr>
          <p:cNvPr id="15" name="Folded Corner 14">
            <a:extLst>
              <a:ext uri="{FF2B5EF4-FFF2-40B4-BE49-F238E27FC236}">
                <a16:creationId xmlns:a16="http://schemas.microsoft.com/office/drawing/2014/main" id="{44312C5B-4D32-6149-BC1E-D5AE44B20CB5}"/>
              </a:ext>
              <a:ext uri="{C183D7F6-B498-43B3-948B-1728B52AA6E4}">
                <adec:decorative xmlns:adec="http://schemas.microsoft.com/office/drawing/2017/decorative" val="1"/>
              </a:ext>
            </a:extLst>
          </p:cNvPr>
          <p:cNvSpPr/>
          <p:nvPr userDrawn="1"/>
        </p:nvSpPr>
        <p:spPr>
          <a:xfrm>
            <a:off x="0" y="-1318003"/>
            <a:ext cx="4101203" cy="106680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slide with speaker details and date</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replace text placeholder with your own copy.</a:t>
            </a:r>
          </a:p>
          <a:p>
            <a:r>
              <a:rPr lang="en-US" sz="1200" dirty="0">
                <a:solidFill>
                  <a:schemeClr val="tx1"/>
                </a:solidFill>
                <a:latin typeface="Source Sans Pro" charset="0"/>
                <a:ea typeface="Source Sans Pro" charset="0"/>
                <a:cs typeface="Source Sans Pro" charset="0"/>
              </a:rPr>
              <a:t> </a:t>
            </a:r>
          </a:p>
          <a:p>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679701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amber_title 1">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1296900" y="-896068"/>
            <a:ext cx="13488900" cy="7754068"/>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5806" y="762000"/>
            <a:ext cx="1091168" cy="276138"/>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951356" y="1981200"/>
            <a:ext cx="6801778" cy="1676400"/>
          </a:xfrm>
        </p:spPr>
        <p:txBody>
          <a:bodyPr anchor="b" anchorCtr="0">
            <a:noAutofit/>
          </a:bodyPr>
          <a:lstStyle>
            <a:lvl1pPr>
              <a:defRPr sz="5749">
                <a:solidFill>
                  <a:schemeClr val="accent2"/>
                </a:solidFill>
              </a:defRPr>
            </a:lvl1pPr>
          </a:lstStyle>
          <a:p>
            <a:r>
              <a:rPr lang="en-US" dirty="0"/>
              <a:t>Enter slide title here,</a:t>
            </a:r>
            <a:br>
              <a:rPr lang="en-US" dirty="0"/>
            </a:br>
            <a:r>
              <a:rPr lang="en-US" dirty="0"/>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951356" y="3966882"/>
            <a:ext cx="3096992" cy="630238"/>
          </a:xfrm>
        </p:spPr>
        <p:txBody>
          <a:bodyPr lIns="0">
            <a:noAutofit/>
          </a:bodyPr>
          <a:lstStyle>
            <a:lvl1pPr marL="0" indent="0">
              <a:buNone/>
              <a:defRPr sz="1800"/>
            </a:lvl1pPr>
          </a:lstStyle>
          <a:p>
            <a:pPr lvl="0"/>
            <a:r>
              <a:rPr lang="en-US" dirty="0"/>
              <a:t>Enter speaker name</a:t>
            </a:r>
          </a:p>
          <a:p>
            <a:pPr lvl="0"/>
            <a:r>
              <a:rPr lang="en-US" dirty="0"/>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951357" y="5385055"/>
            <a:ext cx="3111980" cy="221611"/>
          </a:xfrm>
        </p:spPr>
        <p:txBody>
          <a:bodyPr lIns="0">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Month ##, 2019</a:t>
            </a:r>
          </a:p>
        </p:txBody>
      </p:sp>
      <p:sp>
        <p:nvSpPr>
          <p:cNvPr id="15" name="Folded Corner 14">
            <a:extLst>
              <a:ext uri="{FF2B5EF4-FFF2-40B4-BE49-F238E27FC236}">
                <a16:creationId xmlns:a16="http://schemas.microsoft.com/office/drawing/2014/main" id="{1D20AE84-AA54-C849-B569-25660399ECA1}"/>
              </a:ext>
              <a:ext uri="{C183D7F6-B498-43B3-948B-1728B52AA6E4}">
                <adec:decorative xmlns:adec="http://schemas.microsoft.com/office/drawing/2017/decorative" val="1"/>
              </a:ext>
            </a:extLst>
          </p:cNvPr>
          <p:cNvSpPr/>
          <p:nvPr userDrawn="1"/>
        </p:nvSpPr>
        <p:spPr>
          <a:xfrm>
            <a:off x="0" y="-1318003"/>
            <a:ext cx="4101203" cy="106680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slide with speaker details and date</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replace text placeholder with your own copy.</a:t>
            </a:r>
          </a:p>
          <a:p>
            <a:r>
              <a:rPr lang="en-US" sz="1200" dirty="0">
                <a:solidFill>
                  <a:schemeClr val="tx1"/>
                </a:solidFill>
                <a:latin typeface="Source Sans Pro" charset="0"/>
                <a:ea typeface="Source Sans Pro" charset="0"/>
                <a:cs typeface="Source Sans Pro" charset="0"/>
              </a:rPr>
              <a:t> </a:t>
            </a:r>
          </a:p>
          <a:p>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013901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_title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DF42923-C504-794F-BC19-BB851F53A775}"/>
              </a:ext>
              <a:ext uri="{C183D7F6-B498-43B3-948B-1728B52AA6E4}">
                <adec:decorative xmlns:adec="http://schemas.microsoft.com/office/drawing/2017/decorative" val="1"/>
              </a:ext>
            </a:extLst>
          </p:cNvPr>
          <p:cNvSpPr/>
          <p:nvPr userDrawn="1"/>
        </p:nvSpPr>
        <p:spPr>
          <a:xfrm>
            <a:off x="1119681" y="780892"/>
            <a:ext cx="5276047" cy="5276734"/>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Rectangle 8">
            <a:extLst>
              <a:ext uri="{FF2B5EF4-FFF2-40B4-BE49-F238E27FC236}">
                <a16:creationId xmlns:a16="http://schemas.microsoft.com/office/drawing/2014/main" id="{3E41A573-57FF-DE4A-B84D-1B61945993B0}"/>
              </a:ext>
              <a:ext uri="{C183D7F6-B498-43B3-948B-1728B52AA6E4}">
                <adec:decorative xmlns:adec="http://schemas.microsoft.com/office/drawing/2017/decorative" val="1"/>
              </a:ext>
            </a:extLst>
          </p:cNvPr>
          <p:cNvSpPr/>
          <p:nvPr userDrawn="1"/>
        </p:nvSpPr>
        <p:spPr>
          <a:xfrm>
            <a:off x="0" y="0"/>
            <a:ext cx="1879355" cy="6858000"/>
          </a:xfrm>
          <a:prstGeom prst="rect">
            <a:avLst/>
          </a:prstGeom>
          <a:solidFill>
            <a:srgbClr val="D7E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11" name="Freeform 10">
            <a:extLst>
              <a:ext uri="{FF2B5EF4-FFF2-40B4-BE49-F238E27FC236}">
                <a16:creationId xmlns:a16="http://schemas.microsoft.com/office/drawing/2014/main" id="{5812157B-2B37-7648-BA94-B40686A41E3A}"/>
              </a:ext>
              <a:ext uri="{C183D7F6-B498-43B3-948B-1728B52AA6E4}">
                <adec:decorative xmlns:adec="http://schemas.microsoft.com/office/drawing/2017/decorative" val="1"/>
              </a:ext>
            </a:extLst>
          </p:cNvPr>
          <p:cNvSpPr/>
          <p:nvPr userDrawn="1"/>
        </p:nvSpPr>
        <p:spPr>
          <a:xfrm>
            <a:off x="1129215" y="1578180"/>
            <a:ext cx="746892" cy="3684239"/>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sp>
        <p:nvSpPr>
          <p:cNvPr id="13" name="Title 2">
            <a:extLst>
              <a:ext uri="{FF2B5EF4-FFF2-40B4-BE49-F238E27FC236}">
                <a16:creationId xmlns:a16="http://schemas.microsoft.com/office/drawing/2014/main" id="{706A3B0C-1962-6244-9784-9940F012B43F}"/>
              </a:ext>
            </a:extLst>
          </p:cNvPr>
          <p:cNvSpPr>
            <a:spLocks noGrp="1"/>
          </p:cNvSpPr>
          <p:nvPr userDrawn="1">
            <p:ph type="title" hasCustomPrompt="1"/>
          </p:nvPr>
        </p:nvSpPr>
        <p:spPr>
          <a:xfrm>
            <a:off x="2939184" y="1893436"/>
            <a:ext cx="7194096" cy="1521384"/>
          </a:xfrm>
          <a:noFill/>
        </p:spPr>
        <p:txBody>
          <a:bodyPr vert="horz" lIns="0" tIns="45720" rIns="0" bIns="45720" rtlCol="0" anchor="b" anchorCtr="0">
            <a:noAutofit/>
          </a:bodyPr>
          <a:lstStyle>
            <a:lvl1pPr>
              <a:defRPr lang="en-US" sz="5749">
                <a:solidFill>
                  <a:schemeClr val="accent1"/>
                </a:solidFill>
                <a:ea typeface="+mn-ea"/>
                <a:cs typeface="+mn-cs"/>
              </a:defRPr>
            </a:lvl1pPr>
          </a:lstStyle>
          <a:p>
            <a:pPr marL="0" lvl="0" indent="0">
              <a:spcBef>
                <a:spcPts val="1000"/>
              </a:spcBef>
              <a:buFontTx/>
            </a:pPr>
            <a:r>
              <a:rPr lang="en-US" dirty="0"/>
              <a:t>Enter slide title here</a:t>
            </a:r>
          </a:p>
        </p:txBody>
      </p:sp>
      <p:sp>
        <p:nvSpPr>
          <p:cNvPr id="12" name="Text Placeholder 17">
            <a:extLst>
              <a:ext uri="{FF2B5EF4-FFF2-40B4-BE49-F238E27FC236}">
                <a16:creationId xmlns:a16="http://schemas.microsoft.com/office/drawing/2014/main" id="{46C1F137-3515-9A43-B3CE-FD88E4059128}"/>
              </a:ext>
            </a:extLst>
          </p:cNvPr>
          <p:cNvSpPr>
            <a:spLocks noGrp="1"/>
          </p:cNvSpPr>
          <p:nvPr userDrawn="1">
            <p:ph type="body" sz="quarter" idx="13" hasCustomPrompt="1"/>
          </p:nvPr>
        </p:nvSpPr>
        <p:spPr>
          <a:xfrm>
            <a:off x="2938874" y="3448033"/>
            <a:ext cx="4466802" cy="1521384"/>
          </a:xfrm>
        </p:spPr>
        <p:txBody>
          <a:bodyPr>
            <a:normAutofit/>
          </a:bodyPr>
          <a:lstStyle>
            <a:lvl1pPr marL="0" indent="0">
              <a:lnSpc>
                <a:spcPts val="2879"/>
              </a:lnSpc>
              <a:buFontTx/>
              <a:buNone/>
              <a:defRPr sz="2400" baseline="0">
                <a:solidFill>
                  <a:schemeClr val="accent6"/>
                </a:solidFill>
              </a:defRPr>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two lines or less</a:t>
            </a:r>
          </a:p>
        </p:txBody>
      </p:sp>
      <p:sp>
        <p:nvSpPr>
          <p:cNvPr id="8" name="Folded Corner 7">
            <a:extLst>
              <a:ext uri="{FF2B5EF4-FFF2-40B4-BE49-F238E27FC236}">
                <a16:creationId xmlns:a16="http://schemas.microsoft.com/office/drawing/2014/main" id="{6E734F67-4554-A040-958A-BDE61F94184E}"/>
              </a:ext>
              <a:ext uri="{C183D7F6-B498-43B3-948B-1728B52AA6E4}">
                <adec:decorative xmlns:adec="http://schemas.microsoft.com/office/drawing/2017/decorative" val="1"/>
              </a:ext>
            </a:extLst>
          </p:cNvPr>
          <p:cNvSpPr/>
          <p:nvPr userDrawn="1"/>
        </p:nvSpPr>
        <p:spPr>
          <a:xfrm>
            <a:off x="0" y="-1054100"/>
            <a:ext cx="4380930" cy="7838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page with title and subtitle over brand shapes</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 </a:t>
            </a:r>
            <a:r>
              <a:rPr lang="en-US" sz="1200" b="0" dirty="0">
                <a:solidFill>
                  <a:schemeClr val="tx1"/>
                </a:solidFill>
                <a:latin typeface="Source Sans Pro" charset="0"/>
                <a:ea typeface="Source Sans Pro" charset="0"/>
                <a:cs typeface="Source Sans Pro" charset="0"/>
              </a:rPr>
              <a:t>Use when you need more focus on the title.</a:t>
            </a:r>
            <a:endParaRPr lang="en-US" sz="1200" dirty="0">
              <a:solidFill>
                <a:schemeClr val="tx1"/>
              </a:solidFill>
              <a:latin typeface="Source Sans Pro" charset="0"/>
              <a:ea typeface="Source Sans Pro" charset="0"/>
              <a:cs typeface="Source Sans Pro" charset="0"/>
            </a:endParaRPr>
          </a:p>
        </p:txBody>
      </p:sp>
      <p:pic>
        <p:nvPicPr>
          <p:cNvPr id="15" name="Logo">
            <a:extLst>
              <a:ext uri="{FF2B5EF4-FFF2-40B4-BE49-F238E27FC236}">
                <a16:creationId xmlns:a16="http://schemas.microsoft.com/office/drawing/2014/main" id="{BDA6AC91-71AE-194E-A3BD-114D5A15093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0043" y="5819862"/>
            <a:ext cx="1091168" cy="276138"/>
          </a:xfrm>
          <a:prstGeom prst="rect">
            <a:avLst/>
          </a:prstGeom>
        </p:spPr>
      </p:pic>
    </p:spTree>
    <p:extLst>
      <p:ext uri="{BB962C8B-B14F-4D97-AF65-F5344CB8AC3E}">
        <p14:creationId xmlns:p14="http://schemas.microsoft.com/office/powerpoint/2010/main" val="3706565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mber_title 2">
    <p:bg>
      <p:bgPr>
        <a:solidFill>
          <a:srgbClr val="E8EFF7"/>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0C8B594D-F75B-4E76-9DF6-AD95DBE89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9400" y="0"/>
            <a:ext cx="7794751" cy="7015277"/>
          </a:xfrm>
          <a:prstGeom prst="rect">
            <a:avLst/>
          </a:prstGeom>
        </p:spPr>
      </p:pic>
      <p:sp>
        <p:nvSpPr>
          <p:cNvPr id="16" name="Title 2">
            <a:extLst>
              <a:ext uri="{FF2B5EF4-FFF2-40B4-BE49-F238E27FC236}">
                <a16:creationId xmlns:a16="http://schemas.microsoft.com/office/drawing/2014/main" id="{09251B4A-9B53-AA48-9B82-793256E1355B}"/>
              </a:ext>
            </a:extLst>
          </p:cNvPr>
          <p:cNvSpPr>
            <a:spLocks noGrp="1"/>
          </p:cNvSpPr>
          <p:nvPr userDrawn="1">
            <p:ph type="title" hasCustomPrompt="1"/>
          </p:nvPr>
        </p:nvSpPr>
        <p:spPr>
          <a:xfrm>
            <a:off x="2939184" y="1893436"/>
            <a:ext cx="7194096" cy="1521384"/>
          </a:xfrm>
          <a:noFill/>
        </p:spPr>
        <p:txBody>
          <a:bodyPr vert="horz" lIns="0" tIns="45720" rIns="0" bIns="45720" rtlCol="0" anchor="b" anchorCtr="0">
            <a:noAutofit/>
          </a:bodyPr>
          <a:lstStyle>
            <a:lvl1pPr>
              <a:defRPr lang="en-US" sz="5749">
                <a:solidFill>
                  <a:schemeClr val="accent2"/>
                </a:solidFill>
                <a:ea typeface="+mn-ea"/>
                <a:cs typeface="+mn-cs"/>
              </a:defRPr>
            </a:lvl1pPr>
          </a:lstStyle>
          <a:p>
            <a:pPr marL="0" lvl="0" indent="0">
              <a:spcBef>
                <a:spcPts val="1000"/>
              </a:spcBef>
              <a:buFontTx/>
            </a:pPr>
            <a:r>
              <a:rPr lang="en-US" dirty="0"/>
              <a:t>Enter slide title here</a:t>
            </a:r>
          </a:p>
        </p:txBody>
      </p:sp>
      <p:sp>
        <p:nvSpPr>
          <p:cNvPr id="18" name="Text Placeholder 17">
            <a:extLst>
              <a:ext uri="{FF2B5EF4-FFF2-40B4-BE49-F238E27FC236}">
                <a16:creationId xmlns:a16="http://schemas.microsoft.com/office/drawing/2014/main" id="{B577DE6D-9268-1E4C-9000-CC534449427F}"/>
              </a:ext>
            </a:extLst>
          </p:cNvPr>
          <p:cNvSpPr>
            <a:spLocks noGrp="1"/>
          </p:cNvSpPr>
          <p:nvPr userDrawn="1">
            <p:ph type="body" sz="quarter" idx="13" hasCustomPrompt="1"/>
          </p:nvPr>
        </p:nvSpPr>
        <p:spPr>
          <a:xfrm>
            <a:off x="2938874" y="3448033"/>
            <a:ext cx="4436326" cy="1521384"/>
          </a:xfrm>
        </p:spPr>
        <p:txBody>
          <a:bodyPr>
            <a:normAutofit/>
          </a:bodyPr>
          <a:lstStyle>
            <a:lvl1pPr marL="0" indent="0">
              <a:lnSpc>
                <a:spcPts val="2879"/>
              </a:lnSpc>
              <a:buFontTx/>
              <a:buNone/>
              <a:defRPr sz="2400" baseline="0">
                <a:solidFill>
                  <a:schemeClr val="accent6"/>
                </a:solidFill>
              </a:defRPr>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two lines or less</a:t>
            </a:r>
          </a:p>
        </p:txBody>
      </p:sp>
      <p:sp>
        <p:nvSpPr>
          <p:cNvPr id="9" name="Folded Corner 8">
            <a:extLst>
              <a:ext uri="{FF2B5EF4-FFF2-40B4-BE49-F238E27FC236}">
                <a16:creationId xmlns:a16="http://schemas.microsoft.com/office/drawing/2014/main" id="{EA3BA1D6-10A5-C24F-B590-8F967AC27932}"/>
              </a:ext>
              <a:ext uri="{C183D7F6-B498-43B3-948B-1728B52AA6E4}">
                <adec:decorative xmlns:adec="http://schemas.microsoft.com/office/drawing/2017/decorative" val="1"/>
              </a:ext>
            </a:extLst>
          </p:cNvPr>
          <p:cNvSpPr/>
          <p:nvPr userDrawn="1"/>
        </p:nvSpPr>
        <p:spPr>
          <a:xfrm>
            <a:off x="0" y="-1054100"/>
            <a:ext cx="4380930" cy="7838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page with title and subtitle over brand shapes</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 </a:t>
            </a:r>
            <a:r>
              <a:rPr lang="en-US" sz="1200" b="0" dirty="0">
                <a:solidFill>
                  <a:schemeClr val="tx1"/>
                </a:solidFill>
                <a:latin typeface="Source Sans Pro" charset="0"/>
                <a:ea typeface="Source Sans Pro" charset="0"/>
                <a:cs typeface="Source Sans Pro" charset="0"/>
              </a:rPr>
              <a:t>Use when you need more focus on the title.</a:t>
            </a:r>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44402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E280-AFEF-7A47-B90E-C17367537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D3CBD4-F77D-2844-BEA5-D8D8766D00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52EACA-D6D8-1544-AFB0-E65EFA183A72}"/>
              </a:ext>
            </a:extLst>
          </p:cNvPr>
          <p:cNvSpPr>
            <a:spLocks noGrp="1"/>
          </p:cNvSpPr>
          <p:nvPr>
            <p:ph type="dt" sz="half" idx="10"/>
          </p:nvPr>
        </p:nvSpPr>
        <p:spPr/>
        <p:txBody>
          <a:bodyPr/>
          <a:lstStyle/>
          <a:p>
            <a:fld id="{1C7391D5-3AF0-174C-A95F-8515586461DE}" type="datetimeFigureOut">
              <a:rPr lang="en-US" smtClean="0"/>
              <a:t>1/12/22</a:t>
            </a:fld>
            <a:endParaRPr lang="en-US" dirty="0"/>
          </a:p>
        </p:txBody>
      </p:sp>
      <p:sp>
        <p:nvSpPr>
          <p:cNvPr id="5" name="Footer Placeholder 4">
            <a:extLst>
              <a:ext uri="{FF2B5EF4-FFF2-40B4-BE49-F238E27FC236}">
                <a16:creationId xmlns:a16="http://schemas.microsoft.com/office/drawing/2014/main" id="{07269707-69EA-7646-AA30-9A886E7DF8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BF43F6-1392-5241-9027-765379AA59CF}"/>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759785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_titl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177AB40-A234-8D48-91CE-21324D80DA29}"/>
              </a:ext>
              <a:ext uri="{C183D7F6-B498-43B3-948B-1728B52AA6E4}">
                <adec:decorative xmlns:adec="http://schemas.microsoft.com/office/drawing/2017/decorative" val="1"/>
              </a:ext>
            </a:extLst>
          </p:cNvPr>
          <p:cNvSpPr/>
          <p:nvPr userDrawn="1"/>
        </p:nvSpPr>
        <p:spPr>
          <a:xfrm>
            <a:off x="1119681" y="780892"/>
            <a:ext cx="5276047" cy="5276734"/>
          </a:xfrm>
          <a:prstGeom prst="ellipse">
            <a:avLst/>
          </a:prstGeom>
          <a:solidFill>
            <a:srgbClr val="E8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Garamond" panose="02020404030301010803" pitchFamily="18" charset="0"/>
            </a:endParaRPr>
          </a:p>
        </p:txBody>
      </p:sp>
      <p:sp>
        <p:nvSpPr>
          <p:cNvPr id="14" name="Rectangle 13">
            <a:extLst>
              <a:ext uri="{FF2B5EF4-FFF2-40B4-BE49-F238E27FC236}">
                <a16:creationId xmlns:a16="http://schemas.microsoft.com/office/drawing/2014/main" id="{8744D3C8-EE99-2043-8E59-24966559BE65}"/>
              </a:ext>
              <a:ext uri="{C183D7F6-B498-43B3-948B-1728B52AA6E4}">
                <adec:decorative xmlns:adec="http://schemas.microsoft.com/office/drawing/2017/decorative" val="1"/>
              </a:ext>
            </a:extLst>
          </p:cNvPr>
          <p:cNvSpPr/>
          <p:nvPr userDrawn="1"/>
        </p:nvSpPr>
        <p:spPr>
          <a:xfrm>
            <a:off x="0" y="0"/>
            <a:ext cx="1879355" cy="685800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Garamond" panose="02020404030301010803" pitchFamily="18" charset="0"/>
            </a:endParaRPr>
          </a:p>
        </p:txBody>
      </p:sp>
      <p:sp>
        <p:nvSpPr>
          <p:cNvPr id="17" name="Freeform 16">
            <a:extLst>
              <a:ext uri="{FF2B5EF4-FFF2-40B4-BE49-F238E27FC236}">
                <a16:creationId xmlns:a16="http://schemas.microsoft.com/office/drawing/2014/main" id="{60F9A4C1-BE71-7249-AF24-DA7AFDF09FCB}"/>
              </a:ext>
              <a:ext uri="{C183D7F6-B498-43B3-948B-1728B52AA6E4}">
                <adec:decorative xmlns:adec="http://schemas.microsoft.com/office/drawing/2017/decorative" val="1"/>
              </a:ext>
            </a:extLst>
          </p:cNvPr>
          <p:cNvSpPr/>
          <p:nvPr userDrawn="1"/>
        </p:nvSpPr>
        <p:spPr>
          <a:xfrm>
            <a:off x="1129215" y="1578180"/>
            <a:ext cx="746892" cy="3684239"/>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rgbClr val="095A8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latin typeface="Garamond" panose="02020404030301010803" pitchFamily="18" charset="0"/>
            </a:endParaRPr>
          </a:p>
        </p:txBody>
      </p:sp>
      <p:sp>
        <p:nvSpPr>
          <p:cNvPr id="18" name="Title 2">
            <a:extLst>
              <a:ext uri="{FF2B5EF4-FFF2-40B4-BE49-F238E27FC236}">
                <a16:creationId xmlns:a16="http://schemas.microsoft.com/office/drawing/2014/main" id="{0EEAB473-5373-E44C-899A-3129767FD0D9}"/>
              </a:ext>
            </a:extLst>
          </p:cNvPr>
          <p:cNvSpPr>
            <a:spLocks noGrp="1"/>
          </p:cNvSpPr>
          <p:nvPr userDrawn="1">
            <p:ph type="title" hasCustomPrompt="1"/>
          </p:nvPr>
        </p:nvSpPr>
        <p:spPr>
          <a:xfrm>
            <a:off x="2939184" y="1893436"/>
            <a:ext cx="7194096" cy="1521384"/>
          </a:xfrm>
          <a:noFill/>
        </p:spPr>
        <p:txBody>
          <a:bodyPr vert="horz" lIns="0" tIns="45720" rIns="0" bIns="45720" rtlCol="0" anchor="b" anchorCtr="0">
            <a:noAutofit/>
          </a:bodyPr>
          <a:lstStyle>
            <a:lvl1pPr>
              <a:defRPr lang="en-US" sz="5749">
                <a:solidFill>
                  <a:srgbClr val="095A83"/>
                </a:solidFill>
                <a:latin typeface="Garamond" panose="02020404030301010803" pitchFamily="18" charset="0"/>
                <a:ea typeface="+mn-ea"/>
                <a:cs typeface="+mn-cs"/>
              </a:defRPr>
            </a:lvl1pPr>
          </a:lstStyle>
          <a:p>
            <a:pPr marL="0" lvl="0" indent="0">
              <a:spcBef>
                <a:spcPts val="1000"/>
              </a:spcBef>
              <a:buFontTx/>
            </a:pPr>
            <a:r>
              <a:rPr lang="en-US" dirty="0"/>
              <a:t>Enter slide title here</a:t>
            </a:r>
          </a:p>
        </p:txBody>
      </p:sp>
      <p:sp>
        <p:nvSpPr>
          <p:cNvPr id="19" name="Text Placeholder 17">
            <a:extLst>
              <a:ext uri="{FF2B5EF4-FFF2-40B4-BE49-F238E27FC236}">
                <a16:creationId xmlns:a16="http://schemas.microsoft.com/office/drawing/2014/main" id="{417C5DB6-703F-EC4F-807A-A23A4BAE0307}"/>
              </a:ext>
            </a:extLst>
          </p:cNvPr>
          <p:cNvSpPr>
            <a:spLocks noGrp="1"/>
          </p:cNvSpPr>
          <p:nvPr userDrawn="1">
            <p:ph type="body" sz="quarter" idx="13" hasCustomPrompt="1"/>
          </p:nvPr>
        </p:nvSpPr>
        <p:spPr>
          <a:xfrm>
            <a:off x="2939184" y="3630913"/>
            <a:ext cx="4405850" cy="1521384"/>
          </a:xfrm>
        </p:spPr>
        <p:txBody>
          <a:bodyPr>
            <a:normAutofit/>
          </a:bodyPr>
          <a:lstStyle>
            <a:lvl1pPr marL="0" indent="0">
              <a:lnSpc>
                <a:spcPts val="2879"/>
              </a:lnSpc>
              <a:buFontTx/>
              <a:buNone/>
              <a:defRPr sz="2400" baseline="0">
                <a:solidFill>
                  <a:schemeClr val="accent6"/>
                </a:solidFill>
                <a:latin typeface="Garamond" panose="02020404030301010803" pitchFamily="18" charset="0"/>
              </a:defRPr>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two lines or less</a:t>
            </a:r>
          </a:p>
        </p:txBody>
      </p:sp>
    </p:spTree>
    <p:extLst>
      <p:ext uri="{BB962C8B-B14F-4D97-AF65-F5344CB8AC3E}">
        <p14:creationId xmlns:p14="http://schemas.microsoft.com/office/powerpoint/2010/main" val="4198711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_title 2">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03F8AB21-FEB2-E543-B0CA-913DED33CC65}"/>
              </a:ext>
              <a:ext uri="{C183D7F6-B498-43B3-948B-1728B52AA6E4}">
                <adec:decorative xmlns:adec="http://schemas.microsoft.com/office/drawing/2017/decorative" val="1"/>
              </a:ext>
            </a:extLst>
          </p:cNvPr>
          <p:cNvSpPr/>
          <p:nvPr userDrawn="1"/>
        </p:nvSpPr>
        <p:spPr>
          <a:xfrm>
            <a:off x="1119681" y="784545"/>
            <a:ext cx="5276047" cy="5276734"/>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Rectangle 21">
            <a:extLst>
              <a:ext uri="{FF2B5EF4-FFF2-40B4-BE49-F238E27FC236}">
                <a16:creationId xmlns:a16="http://schemas.microsoft.com/office/drawing/2014/main" id="{66A452C1-6E9B-9444-AA3C-550E2CAED8BD}"/>
              </a:ext>
              <a:ext uri="{C183D7F6-B498-43B3-948B-1728B52AA6E4}">
                <adec:decorative xmlns:adec="http://schemas.microsoft.com/office/drawing/2017/decorative" val="1"/>
              </a:ext>
            </a:extLst>
          </p:cNvPr>
          <p:cNvSpPr/>
          <p:nvPr userDrawn="1"/>
        </p:nvSpPr>
        <p:spPr>
          <a:xfrm>
            <a:off x="0" y="0"/>
            <a:ext cx="1879355" cy="685800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23" name="Freeform 22">
            <a:extLst>
              <a:ext uri="{FF2B5EF4-FFF2-40B4-BE49-F238E27FC236}">
                <a16:creationId xmlns:a16="http://schemas.microsoft.com/office/drawing/2014/main" id="{506E5382-3525-6242-92A4-2E7737E8883D}"/>
              </a:ext>
              <a:ext uri="{C183D7F6-B498-43B3-948B-1728B52AA6E4}">
                <adec:decorative xmlns:adec="http://schemas.microsoft.com/office/drawing/2017/decorative" val="1"/>
              </a:ext>
            </a:extLst>
          </p:cNvPr>
          <p:cNvSpPr/>
          <p:nvPr userDrawn="1"/>
        </p:nvSpPr>
        <p:spPr>
          <a:xfrm>
            <a:off x="1129215" y="1578180"/>
            <a:ext cx="746892" cy="3684239"/>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sp>
        <p:nvSpPr>
          <p:cNvPr id="24" name="Title 2">
            <a:extLst>
              <a:ext uri="{FF2B5EF4-FFF2-40B4-BE49-F238E27FC236}">
                <a16:creationId xmlns:a16="http://schemas.microsoft.com/office/drawing/2014/main" id="{20AE0E6E-6535-6A49-8B45-EBEDBF12F2AA}"/>
              </a:ext>
            </a:extLst>
          </p:cNvPr>
          <p:cNvSpPr>
            <a:spLocks noGrp="1"/>
          </p:cNvSpPr>
          <p:nvPr>
            <p:ph type="title" hasCustomPrompt="1"/>
          </p:nvPr>
        </p:nvSpPr>
        <p:spPr>
          <a:xfrm>
            <a:off x="2939184" y="1893436"/>
            <a:ext cx="7194096" cy="1521384"/>
          </a:xfrm>
          <a:noFill/>
        </p:spPr>
        <p:txBody>
          <a:bodyPr vert="horz" lIns="0" tIns="45720" rIns="0" bIns="45720" rtlCol="0" anchor="b" anchorCtr="0">
            <a:noAutofit/>
          </a:bodyPr>
          <a:lstStyle>
            <a:lvl1pPr>
              <a:defRPr lang="en-US" sz="5749">
                <a:solidFill>
                  <a:schemeClr val="bg2"/>
                </a:solidFill>
                <a:ea typeface="+mn-ea"/>
                <a:cs typeface="+mn-cs"/>
              </a:defRPr>
            </a:lvl1pPr>
          </a:lstStyle>
          <a:p>
            <a:pPr marL="0" lvl="0" indent="0">
              <a:spcBef>
                <a:spcPts val="1000"/>
              </a:spcBef>
              <a:buFontTx/>
            </a:pPr>
            <a:r>
              <a:rPr lang="en-US" dirty="0"/>
              <a:t>Enter slide title here</a:t>
            </a:r>
          </a:p>
        </p:txBody>
      </p:sp>
      <p:sp>
        <p:nvSpPr>
          <p:cNvPr id="25" name="Text Placeholder 17">
            <a:extLst>
              <a:ext uri="{FF2B5EF4-FFF2-40B4-BE49-F238E27FC236}">
                <a16:creationId xmlns:a16="http://schemas.microsoft.com/office/drawing/2014/main" id="{B2A94911-8934-724E-AEE7-976899B9FF32}"/>
              </a:ext>
            </a:extLst>
          </p:cNvPr>
          <p:cNvSpPr>
            <a:spLocks noGrp="1"/>
          </p:cNvSpPr>
          <p:nvPr userDrawn="1">
            <p:ph type="body" sz="quarter" idx="13" hasCustomPrompt="1"/>
          </p:nvPr>
        </p:nvSpPr>
        <p:spPr>
          <a:xfrm>
            <a:off x="2938874" y="3448033"/>
            <a:ext cx="4451564" cy="1521384"/>
          </a:xfrm>
        </p:spPr>
        <p:txBody>
          <a:bodyPr>
            <a:normAutofit/>
          </a:bodyPr>
          <a:lstStyle>
            <a:lvl1pPr marL="0" indent="0">
              <a:lnSpc>
                <a:spcPts val="2879"/>
              </a:lnSpc>
              <a:buFontTx/>
              <a:buNone/>
              <a:defRPr sz="2400" baseline="0">
                <a:solidFill>
                  <a:schemeClr val="accent6"/>
                </a:solidFill>
              </a:defRPr>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two lines or less</a:t>
            </a:r>
          </a:p>
        </p:txBody>
      </p:sp>
      <p:sp>
        <p:nvSpPr>
          <p:cNvPr id="8" name="Folded Corner 7">
            <a:extLst>
              <a:ext uri="{FF2B5EF4-FFF2-40B4-BE49-F238E27FC236}">
                <a16:creationId xmlns:a16="http://schemas.microsoft.com/office/drawing/2014/main" id="{B8DF32CB-F753-BF45-A521-003C04E2D9E7}"/>
              </a:ext>
              <a:ext uri="{C183D7F6-B498-43B3-948B-1728B52AA6E4}">
                <adec:decorative xmlns:adec="http://schemas.microsoft.com/office/drawing/2017/decorative" val="1"/>
              </a:ext>
            </a:extLst>
          </p:cNvPr>
          <p:cNvSpPr/>
          <p:nvPr userDrawn="1"/>
        </p:nvSpPr>
        <p:spPr>
          <a:xfrm>
            <a:off x="0" y="-1054100"/>
            <a:ext cx="4380930" cy="7838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page with title and subtitle over brand shapes</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 </a:t>
            </a:r>
            <a:r>
              <a:rPr lang="en-US" sz="1200" b="0" dirty="0">
                <a:solidFill>
                  <a:schemeClr val="tx1"/>
                </a:solidFill>
                <a:latin typeface="Source Sans Pro" charset="0"/>
                <a:ea typeface="Source Sans Pro" charset="0"/>
                <a:cs typeface="Source Sans Pro" charset="0"/>
              </a:rPr>
              <a:t>Use when you need more focus on the title.</a:t>
            </a:r>
            <a:endParaRPr lang="en-US" sz="1200" dirty="0">
              <a:solidFill>
                <a:schemeClr val="tx1"/>
              </a:solidFill>
              <a:latin typeface="Source Sans Pro" charset="0"/>
              <a:ea typeface="Source Sans Pro" charset="0"/>
              <a:cs typeface="Source Sans Pro" charset="0"/>
            </a:endParaRPr>
          </a:p>
        </p:txBody>
      </p:sp>
      <p:pic>
        <p:nvPicPr>
          <p:cNvPr id="10" name="Logo">
            <a:extLst>
              <a:ext uri="{FF2B5EF4-FFF2-40B4-BE49-F238E27FC236}">
                <a16:creationId xmlns:a16="http://schemas.microsoft.com/office/drawing/2014/main" id="{D83D9E9E-5FD8-EC4E-9BFE-DFB2A413DE8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0043" y="5819862"/>
            <a:ext cx="1091168" cy="276138"/>
          </a:xfrm>
          <a:prstGeom prst="rect">
            <a:avLst/>
          </a:prstGeom>
        </p:spPr>
      </p:pic>
    </p:spTree>
    <p:extLst>
      <p:ext uri="{BB962C8B-B14F-4D97-AF65-F5344CB8AC3E}">
        <p14:creationId xmlns:p14="http://schemas.microsoft.com/office/powerpoint/2010/main" val="2919326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amber_titl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CC53E-9EE0-5C45-AAAB-E32B871016E0}"/>
              </a:ext>
              <a:ext uri="{C183D7F6-B498-43B3-948B-1728B52AA6E4}">
                <adec:decorative xmlns:adec="http://schemas.microsoft.com/office/drawing/2017/decorative" val="1"/>
              </a:ext>
            </a:extLst>
          </p:cNvPr>
          <p:cNvSpPr/>
          <p:nvPr userDrawn="1"/>
        </p:nvSpPr>
        <p:spPr>
          <a:xfrm>
            <a:off x="1119681" y="780892"/>
            <a:ext cx="5276047" cy="5276734"/>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Rectangle 20">
            <a:extLst>
              <a:ext uri="{FF2B5EF4-FFF2-40B4-BE49-F238E27FC236}">
                <a16:creationId xmlns:a16="http://schemas.microsoft.com/office/drawing/2014/main" id="{E484F488-E4DC-6B42-851D-8B2EECCD1EBB}"/>
              </a:ext>
              <a:ext uri="{C183D7F6-B498-43B3-948B-1728B52AA6E4}">
                <adec:decorative xmlns:adec="http://schemas.microsoft.com/office/drawing/2017/decorative" val="1"/>
              </a:ext>
            </a:extLst>
          </p:cNvPr>
          <p:cNvSpPr/>
          <p:nvPr userDrawn="1"/>
        </p:nvSpPr>
        <p:spPr>
          <a:xfrm>
            <a:off x="0" y="0"/>
            <a:ext cx="1879355" cy="685800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22" name="Freeform 21">
            <a:extLst>
              <a:ext uri="{FF2B5EF4-FFF2-40B4-BE49-F238E27FC236}">
                <a16:creationId xmlns:a16="http://schemas.microsoft.com/office/drawing/2014/main" id="{F5AF5A38-AEE0-B94F-97F0-ABEA3FA3D5C8}"/>
              </a:ext>
              <a:ext uri="{C183D7F6-B498-43B3-948B-1728B52AA6E4}">
                <adec:decorative xmlns:adec="http://schemas.microsoft.com/office/drawing/2017/decorative" val="1"/>
              </a:ext>
            </a:extLst>
          </p:cNvPr>
          <p:cNvSpPr/>
          <p:nvPr userDrawn="1"/>
        </p:nvSpPr>
        <p:spPr>
          <a:xfrm>
            <a:off x="1129215" y="1578180"/>
            <a:ext cx="746892" cy="3684239"/>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sp>
        <p:nvSpPr>
          <p:cNvPr id="23" name="Title 2">
            <a:extLst>
              <a:ext uri="{FF2B5EF4-FFF2-40B4-BE49-F238E27FC236}">
                <a16:creationId xmlns:a16="http://schemas.microsoft.com/office/drawing/2014/main" id="{0E78895E-5B84-FF42-8D83-7A47389DB6B6}"/>
              </a:ext>
            </a:extLst>
          </p:cNvPr>
          <p:cNvSpPr>
            <a:spLocks noGrp="1"/>
          </p:cNvSpPr>
          <p:nvPr userDrawn="1">
            <p:ph type="title" hasCustomPrompt="1"/>
          </p:nvPr>
        </p:nvSpPr>
        <p:spPr>
          <a:xfrm>
            <a:off x="2939184" y="1893436"/>
            <a:ext cx="7194096" cy="1521384"/>
          </a:xfrm>
          <a:noFill/>
        </p:spPr>
        <p:txBody>
          <a:bodyPr vert="horz" lIns="0" tIns="45720" rIns="0" bIns="45720" rtlCol="0" anchor="b" anchorCtr="0">
            <a:noAutofit/>
          </a:bodyPr>
          <a:lstStyle>
            <a:lvl1pPr>
              <a:defRPr lang="en-US" sz="5749">
                <a:solidFill>
                  <a:schemeClr val="accent2"/>
                </a:solidFill>
                <a:ea typeface="+mn-ea"/>
                <a:cs typeface="+mn-cs"/>
              </a:defRPr>
            </a:lvl1pPr>
          </a:lstStyle>
          <a:p>
            <a:pPr marL="0" lvl="0" indent="0">
              <a:spcBef>
                <a:spcPts val="1000"/>
              </a:spcBef>
              <a:buFontTx/>
            </a:pPr>
            <a:r>
              <a:rPr lang="en-US" dirty="0"/>
              <a:t>Enter slide title here</a:t>
            </a:r>
          </a:p>
        </p:txBody>
      </p:sp>
      <p:sp>
        <p:nvSpPr>
          <p:cNvPr id="24" name="Text Placeholder 17">
            <a:extLst>
              <a:ext uri="{FF2B5EF4-FFF2-40B4-BE49-F238E27FC236}">
                <a16:creationId xmlns:a16="http://schemas.microsoft.com/office/drawing/2014/main" id="{57316A45-2C9E-BE42-8174-4A967605C1FF}"/>
              </a:ext>
            </a:extLst>
          </p:cNvPr>
          <p:cNvSpPr>
            <a:spLocks noGrp="1"/>
          </p:cNvSpPr>
          <p:nvPr userDrawn="1">
            <p:ph type="body" sz="quarter" idx="13" hasCustomPrompt="1"/>
          </p:nvPr>
        </p:nvSpPr>
        <p:spPr>
          <a:xfrm>
            <a:off x="2938874" y="3448033"/>
            <a:ext cx="4436326" cy="1521384"/>
          </a:xfrm>
        </p:spPr>
        <p:txBody>
          <a:bodyPr>
            <a:normAutofit/>
          </a:bodyPr>
          <a:lstStyle>
            <a:lvl1pPr marL="0" indent="0">
              <a:lnSpc>
                <a:spcPts val="2879"/>
              </a:lnSpc>
              <a:buFontTx/>
              <a:buNone/>
              <a:defRPr sz="2400" baseline="0">
                <a:solidFill>
                  <a:schemeClr val="accent6"/>
                </a:solidFill>
              </a:defRPr>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two lines or less</a:t>
            </a:r>
          </a:p>
        </p:txBody>
      </p:sp>
      <p:sp>
        <p:nvSpPr>
          <p:cNvPr id="9" name="Folded Corner 8">
            <a:extLst>
              <a:ext uri="{FF2B5EF4-FFF2-40B4-BE49-F238E27FC236}">
                <a16:creationId xmlns:a16="http://schemas.microsoft.com/office/drawing/2014/main" id="{35DCBBC7-37A1-534B-B6B9-8AA6B6A6B83F}"/>
              </a:ext>
              <a:ext uri="{C183D7F6-B498-43B3-948B-1728B52AA6E4}">
                <adec:decorative xmlns:adec="http://schemas.microsoft.com/office/drawing/2017/decorative" val="1"/>
              </a:ext>
            </a:extLst>
          </p:cNvPr>
          <p:cNvSpPr/>
          <p:nvPr userDrawn="1"/>
        </p:nvSpPr>
        <p:spPr>
          <a:xfrm>
            <a:off x="0" y="-1054100"/>
            <a:ext cx="4380930" cy="7838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page with title and subtitle over brand shapes</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 </a:t>
            </a:r>
            <a:r>
              <a:rPr lang="en-US" sz="1200" b="0" dirty="0">
                <a:solidFill>
                  <a:schemeClr val="tx1"/>
                </a:solidFill>
                <a:latin typeface="Source Sans Pro" charset="0"/>
                <a:ea typeface="Source Sans Pro" charset="0"/>
                <a:cs typeface="Source Sans Pro" charset="0"/>
              </a:rPr>
              <a:t>Use when you need more focus on the title.</a:t>
            </a:r>
            <a:endParaRPr lang="en-US" sz="1200" dirty="0">
              <a:solidFill>
                <a:schemeClr val="tx1"/>
              </a:solidFill>
              <a:latin typeface="Source Sans Pro" charset="0"/>
              <a:ea typeface="Source Sans Pro" charset="0"/>
              <a:cs typeface="Source Sans Pro" charset="0"/>
            </a:endParaRPr>
          </a:p>
        </p:txBody>
      </p:sp>
      <p:pic>
        <p:nvPicPr>
          <p:cNvPr id="11" name="Logo">
            <a:extLst>
              <a:ext uri="{FF2B5EF4-FFF2-40B4-BE49-F238E27FC236}">
                <a16:creationId xmlns:a16="http://schemas.microsoft.com/office/drawing/2014/main" id="{1D5386A0-D371-4E4B-922A-6457A727193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0043" y="5819862"/>
            <a:ext cx="1091168" cy="276138"/>
          </a:xfrm>
          <a:prstGeom prst="rect">
            <a:avLst/>
          </a:prstGeom>
        </p:spPr>
      </p:pic>
    </p:spTree>
    <p:extLst>
      <p:ext uri="{BB962C8B-B14F-4D97-AF65-F5344CB8AC3E}">
        <p14:creationId xmlns:p14="http://schemas.microsoft.com/office/powerpoint/2010/main" val="267657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en_title and imag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9025467-C683-1A45-8871-DDA38374D1C9}"/>
              </a:ext>
              <a:ext uri="{C183D7F6-B498-43B3-948B-1728B52AA6E4}">
                <adec:decorative xmlns:adec="http://schemas.microsoft.com/office/drawing/2017/decorative" val="1"/>
              </a:ext>
            </a:extLst>
          </p:cNvPr>
          <p:cNvSpPr/>
          <p:nvPr userDrawn="1"/>
        </p:nvSpPr>
        <p:spPr>
          <a:xfrm>
            <a:off x="1869918" y="776453"/>
            <a:ext cx="5276047" cy="527673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a:extLst>
              <a:ext uri="{FF2B5EF4-FFF2-40B4-BE49-F238E27FC236}">
                <a16:creationId xmlns:a16="http://schemas.microsoft.com/office/drawing/2014/main" id="{355BE56F-7510-FF4F-9124-D7AFF51A7EE3}"/>
              </a:ext>
            </a:extLst>
          </p:cNvPr>
          <p:cNvSpPr>
            <a:spLocks noGrp="1"/>
          </p:cNvSpPr>
          <p:nvPr>
            <p:ph type="title" hasCustomPrompt="1"/>
          </p:nvPr>
        </p:nvSpPr>
        <p:spPr>
          <a:xfrm>
            <a:off x="741484" y="2133600"/>
            <a:ext cx="4028677" cy="1339056"/>
          </a:xfrm>
          <a:noFill/>
        </p:spPr>
        <p:txBody>
          <a:bodyPr vert="horz" lIns="0" tIns="45720" rIns="0" bIns="45720" rtlCol="0" anchor="b" anchorCtr="0">
            <a:normAutofit/>
          </a:bodyPr>
          <a:lstStyle>
            <a:lvl1pPr>
              <a:defRPr lang="en-US" sz="4799" dirty="0">
                <a:solidFill>
                  <a:schemeClr val="accent1"/>
                </a:solidFill>
                <a:ea typeface="+mn-ea"/>
                <a:cs typeface="+mn-cs"/>
              </a:defRPr>
            </a:lvl1pPr>
          </a:lstStyle>
          <a:p>
            <a:pPr marL="0" lvl="0" indent="0">
              <a:spcBef>
                <a:spcPts val="1000"/>
              </a:spcBef>
              <a:buFont typeface="Arial" panose="020B0604020202020204" pitchFamily="34" charset="0"/>
            </a:pPr>
            <a:r>
              <a:rPr lang="en-US" dirty="0"/>
              <a:t>Enter slide title here up to 2 lines</a:t>
            </a:r>
          </a:p>
        </p:txBody>
      </p:sp>
      <p:sp>
        <p:nvSpPr>
          <p:cNvPr id="16" name="subtitle">
            <a:extLst>
              <a:ext uri="{FF2B5EF4-FFF2-40B4-BE49-F238E27FC236}">
                <a16:creationId xmlns:a16="http://schemas.microsoft.com/office/drawing/2014/main" id="{82FCC23A-527D-EC4B-8AF0-9C3F26E1FEF7}"/>
              </a:ext>
            </a:extLst>
          </p:cNvPr>
          <p:cNvSpPr>
            <a:spLocks noGrp="1"/>
          </p:cNvSpPr>
          <p:nvPr>
            <p:ph type="body" sz="quarter" idx="12" hasCustomPrompt="1"/>
          </p:nvPr>
        </p:nvSpPr>
        <p:spPr>
          <a:xfrm>
            <a:off x="762694" y="3488313"/>
            <a:ext cx="4007467" cy="1071205"/>
          </a:xfrm>
        </p:spPr>
        <p:txBody>
          <a:bodyPr>
            <a:noAutofit/>
          </a:bodyPr>
          <a:lstStyle>
            <a:lvl1pPr marL="0" indent="0">
              <a:lnSpc>
                <a:spcPts val="3239"/>
              </a:lnSpc>
              <a:buNone/>
              <a:defRPr sz="2699">
                <a:solidFill>
                  <a:schemeClr val="accent6"/>
                </a:solidFill>
              </a:defRPr>
            </a:lvl1pPr>
            <a:lvl2pPr marL="457109" indent="0">
              <a:buNone/>
              <a:defRPr sz="2699"/>
            </a:lvl2pPr>
            <a:lvl3pPr marL="914217" indent="0">
              <a:buNone/>
              <a:defRPr sz="2699"/>
            </a:lvl3pPr>
            <a:lvl4pPr marL="1371326" indent="0">
              <a:buNone/>
              <a:defRPr sz="2699"/>
            </a:lvl4pPr>
            <a:lvl5pPr marL="1828434" indent="0">
              <a:buNone/>
              <a:defRPr sz="2699"/>
            </a:lvl5pPr>
          </a:lstStyle>
          <a:p>
            <a:pPr lvl="0"/>
            <a:r>
              <a:rPr lang="en-US" dirty="0"/>
              <a:t>Enter subtitle here, in 2 lines or less</a:t>
            </a:r>
          </a:p>
        </p:txBody>
      </p:sp>
      <p:sp>
        <p:nvSpPr>
          <p:cNvPr id="14" name="slice">
            <a:extLst>
              <a:ext uri="{FF2B5EF4-FFF2-40B4-BE49-F238E27FC236}">
                <a16:creationId xmlns:a16="http://schemas.microsoft.com/office/drawing/2014/main" id="{A555A0DA-BEB3-6344-A296-CB422D4CF169}"/>
              </a:ext>
              <a:ext uri="{C183D7F6-B498-43B3-948B-1728B52AA6E4}">
                <adec:decorative xmlns:adec="http://schemas.microsoft.com/office/drawing/2017/decorative" val="1"/>
              </a:ext>
            </a:extLst>
          </p:cNvPr>
          <p:cNvSpPr/>
          <p:nvPr userDrawn="1"/>
        </p:nvSpPr>
        <p:spPr>
          <a:xfrm flipH="1">
            <a:off x="6097688"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Picture Placeholder">
            <a:extLst>
              <a:ext uri="{FF2B5EF4-FFF2-40B4-BE49-F238E27FC236}">
                <a16:creationId xmlns:a16="http://schemas.microsoft.com/office/drawing/2014/main" id="{846485A0-8EBF-474D-99F6-C321D079EC21}"/>
              </a:ext>
              <a:ext uri="{C183D7F6-B498-43B3-948B-1728B52AA6E4}">
                <adec:decorative xmlns:adec="http://schemas.microsoft.com/office/drawing/2017/decorative" val="1"/>
              </a:ext>
            </a:extLst>
          </p:cNvPr>
          <p:cNvSpPr>
            <a:spLocks noGrp="1"/>
          </p:cNvSpPr>
          <p:nvPr>
            <p:ph type="pic" sz="quarter" idx="10" hasCustomPrompt="1"/>
          </p:nvPr>
        </p:nvSpPr>
        <p:spPr>
          <a:xfrm>
            <a:off x="6098875" y="0"/>
            <a:ext cx="6096000" cy="6858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dirty="0"/>
              <a:t>       Drag and drop image here</a:t>
            </a:r>
          </a:p>
        </p:txBody>
      </p:sp>
      <p:sp>
        <p:nvSpPr>
          <p:cNvPr id="12" name="Folded Corner 11">
            <a:extLst>
              <a:ext uri="{FF2B5EF4-FFF2-40B4-BE49-F238E27FC236}">
                <a16:creationId xmlns:a16="http://schemas.microsoft.com/office/drawing/2014/main" id="{0DE168E2-9159-144C-8228-0D555D585B3F}"/>
              </a:ext>
              <a:ext uri="{C183D7F6-B498-43B3-948B-1728B52AA6E4}">
                <adec:decorative xmlns:adec="http://schemas.microsoft.com/office/drawing/2017/decorative" val="1"/>
              </a:ext>
            </a:extLst>
          </p:cNvPr>
          <p:cNvSpPr/>
          <p:nvPr userDrawn="1"/>
        </p:nvSpPr>
        <p:spPr>
          <a:xfrm>
            <a:off x="0" y="-1371600"/>
            <a:ext cx="5372194" cy="11013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 </a:t>
            </a:r>
            <a:r>
              <a:rPr lang="en-US" sz="1200" dirty="0">
                <a:solidFill>
                  <a:schemeClr val="tx1"/>
                </a:solidFill>
                <a:latin typeface="Source Sans Pro" charset="0"/>
                <a:ea typeface="Source Sans Pro" charset="0"/>
                <a:cs typeface="Source Sans Pro" charset="0"/>
              </a:rPr>
              <a:t>: Portrait image flush right with placeholder text descriptor on left.</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1200" dirty="0">
              <a:solidFill>
                <a:schemeClr val="tx1"/>
              </a:solidFill>
              <a:latin typeface="Community" panose="02000303040000020003" pitchFamily="2"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9E2A1A04-A1BC-0743-8056-E6502B89F01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695" y="5830253"/>
            <a:ext cx="1091168" cy="276138"/>
          </a:xfrm>
          <a:prstGeom prst="rect">
            <a:avLst/>
          </a:prstGeom>
        </p:spPr>
      </p:pic>
    </p:spTree>
    <p:extLst>
      <p:ext uri="{BB962C8B-B14F-4D97-AF65-F5344CB8AC3E}">
        <p14:creationId xmlns:p14="http://schemas.microsoft.com/office/powerpoint/2010/main" val="2387660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mber_title and imag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FCD7C31-BA96-D941-93C5-876A08A9FAEB}"/>
              </a:ext>
              <a:ext uri="{C183D7F6-B498-43B3-948B-1728B52AA6E4}">
                <adec:decorative xmlns:adec="http://schemas.microsoft.com/office/drawing/2017/decorative" val="1"/>
              </a:ext>
            </a:extLst>
          </p:cNvPr>
          <p:cNvSpPr/>
          <p:nvPr userDrawn="1"/>
        </p:nvSpPr>
        <p:spPr>
          <a:xfrm>
            <a:off x="1869918" y="776453"/>
            <a:ext cx="5276047" cy="527673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Title">
            <a:extLst>
              <a:ext uri="{FF2B5EF4-FFF2-40B4-BE49-F238E27FC236}">
                <a16:creationId xmlns:a16="http://schemas.microsoft.com/office/drawing/2014/main" id="{C9A5A748-8D3D-9D42-A88F-5126998B95CF}"/>
              </a:ext>
            </a:extLst>
          </p:cNvPr>
          <p:cNvSpPr>
            <a:spLocks noGrp="1"/>
          </p:cNvSpPr>
          <p:nvPr>
            <p:ph type="title" hasCustomPrompt="1"/>
          </p:nvPr>
        </p:nvSpPr>
        <p:spPr>
          <a:xfrm>
            <a:off x="741484" y="2133600"/>
            <a:ext cx="3988926" cy="1339056"/>
          </a:xfrm>
          <a:noFill/>
        </p:spPr>
        <p:txBody>
          <a:bodyPr vert="horz" lIns="0" tIns="45720" rIns="0" bIns="45720" rtlCol="0" anchor="b" anchorCtr="0">
            <a:normAutofit/>
          </a:bodyPr>
          <a:lstStyle>
            <a:lvl1pPr>
              <a:defRPr lang="en-US" sz="4799" dirty="0">
                <a:solidFill>
                  <a:schemeClr val="accent2"/>
                </a:solidFill>
                <a:ea typeface="+mn-ea"/>
                <a:cs typeface="+mn-cs"/>
              </a:defRPr>
            </a:lvl1pPr>
          </a:lstStyle>
          <a:p>
            <a:pPr marL="0" lvl="0" indent="0">
              <a:spcBef>
                <a:spcPts val="1000"/>
              </a:spcBef>
              <a:buFont typeface="Arial" panose="020B0604020202020204" pitchFamily="34" charset="0"/>
            </a:pPr>
            <a:r>
              <a:rPr lang="en-US" dirty="0"/>
              <a:t>Enter slide title here up to 2 lines</a:t>
            </a:r>
          </a:p>
        </p:txBody>
      </p:sp>
      <p:sp>
        <p:nvSpPr>
          <p:cNvPr id="11" name="subtitle">
            <a:extLst>
              <a:ext uri="{FF2B5EF4-FFF2-40B4-BE49-F238E27FC236}">
                <a16:creationId xmlns:a16="http://schemas.microsoft.com/office/drawing/2014/main" id="{A52E9E6A-AC29-5349-A06D-B596FD0D77BA}"/>
              </a:ext>
            </a:extLst>
          </p:cNvPr>
          <p:cNvSpPr>
            <a:spLocks noGrp="1"/>
          </p:cNvSpPr>
          <p:nvPr>
            <p:ph type="body" sz="quarter" idx="12" hasCustomPrompt="1"/>
          </p:nvPr>
        </p:nvSpPr>
        <p:spPr>
          <a:xfrm>
            <a:off x="762695" y="3488313"/>
            <a:ext cx="3967715" cy="1071205"/>
          </a:xfrm>
        </p:spPr>
        <p:txBody>
          <a:bodyPr>
            <a:noAutofit/>
          </a:bodyPr>
          <a:lstStyle>
            <a:lvl1pPr marL="0" indent="0">
              <a:lnSpc>
                <a:spcPts val="3239"/>
              </a:lnSpc>
              <a:buNone/>
              <a:defRPr sz="2699">
                <a:solidFill>
                  <a:schemeClr val="accent6"/>
                </a:solidFill>
              </a:defRPr>
            </a:lvl1pPr>
            <a:lvl2pPr marL="457109" indent="0">
              <a:buNone/>
              <a:defRPr sz="2699"/>
            </a:lvl2pPr>
            <a:lvl3pPr marL="914217" indent="0">
              <a:buNone/>
              <a:defRPr sz="2699"/>
            </a:lvl3pPr>
            <a:lvl4pPr marL="1371326" indent="0">
              <a:buNone/>
              <a:defRPr sz="2699"/>
            </a:lvl4pPr>
            <a:lvl5pPr marL="1828434" indent="0">
              <a:buNone/>
              <a:defRPr sz="2699"/>
            </a:lvl5pPr>
          </a:lstStyle>
          <a:p>
            <a:pPr lvl="0"/>
            <a:r>
              <a:rPr lang="en-US" dirty="0"/>
              <a:t>Enter subtitle here, in 2 lines or less</a:t>
            </a:r>
          </a:p>
        </p:txBody>
      </p:sp>
      <p:sp>
        <p:nvSpPr>
          <p:cNvPr id="12" name="slice">
            <a:extLst>
              <a:ext uri="{FF2B5EF4-FFF2-40B4-BE49-F238E27FC236}">
                <a16:creationId xmlns:a16="http://schemas.microsoft.com/office/drawing/2014/main" id="{982CEEB8-C128-5A45-A032-18DB4AB55FCD}"/>
              </a:ext>
              <a:ext uri="{C183D7F6-B498-43B3-948B-1728B52AA6E4}">
                <adec:decorative xmlns:adec="http://schemas.microsoft.com/office/drawing/2017/decorative" val="1"/>
              </a:ext>
            </a:extLst>
          </p:cNvPr>
          <p:cNvSpPr/>
          <p:nvPr userDrawn="1"/>
        </p:nvSpPr>
        <p:spPr>
          <a:xfrm flipH="1">
            <a:off x="6097688"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Picture Placeholder">
            <a:extLst>
              <a:ext uri="{FF2B5EF4-FFF2-40B4-BE49-F238E27FC236}">
                <a16:creationId xmlns:a16="http://schemas.microsoft.com/office/drawing/2014/main" id="{BB04F243-2949-F948-A4B3-BCF5448C6923}"/>
              </a:ext>
              <a:ext uri="{C183D7F6-B498-43B3-948B-1728B52AA6E4}">
                <adec:decorative xmlns:adec="http://schemas.microsoft.com/office/drawing/2017/decorative" val="1"/>
              </a:ext>
            </a:extLst>
          </p:cNvPr>
          <p:cNvSpPr>
            <a:spLocks noGrp="1"/>
          </p:cNvSpPr>
          <p:nvPr>
            <p:ph type="pic" sz="quarter" idx="10" hasCustomPrompt="1"/>
          </p:nvPr>
        </p:nvSpPr>
        <p:spPr>
          <a:xfrm>
            <a:off x="6098875" y="0"/>
            <a:ext cx="6096000" cy="6858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dirty="0"/>
              <a:t>       Drag and drop image here</a:t>
            </a:r>
          </a:p>
        </p:txBody>
      </p:sp>
      <p:pic>
        <p:nvPicPr>
          <p:cNvPr id="13" name="Logo">
            <a:extLst>
              <a:ext uri="{FF2B5EF4-FFF2-40B4-BE49-F238E27FC236}">
                <a16:creationId xmlns:a16="http://schemas.microsoft.com/office/drawing/2014/main" id="{85FD299B-5270-8D48-80ED-344FCBE2E06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695" y="5830253"/>
            <a:ext cx="1091168" cy="276138"/>
          </a:xfrm>
          <a:prstGeom prst="rect">
            <a:avLst/>
          </a:prstGeom>
        </p:spPr>
      </p:pic>
      <p:sp>
        <p:nvSpPr>
          <p:cNvPr id="14" name="Folded Corner 13">
            <a:extLst>
              <a:ext uri="{FF2B5EF4-FFF2-40B4-BE49-F238E27FC236}">
                <a16:creationId xmlns:a16="http://schemas.microsoft.com/office/drawing/2014/main" id="{A0EA9A75-FCB7-F44F-B725-87F7CBC42866}"/>
              </a:ext>
              <a:ext uri="{C183D7F6-B498-43B3-948B-1728B52AA6E4}">
                <adec:decorative xmlns:adec="http://schemas.microsoft.com/office/drawing/2017/decorative" val="1"/>
              </a:ext>
            </a:extLst>
          </p:cNvPr>
          <p:cNvSpPr/>
          <p:nvPr userDrawn="1"/>
        </p:nvSpPr>
        <p:spPr>
          <a:xfrm>
            <a:off x="0" y="-1371600"/>
            <a:ext cx="5372194" cy="11013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 </a:t>
            </a:r>
            <a:r>
              <a:rPr lang="en-US" sz="1200" dirty="0">
                <a:solidFill>
                  <a:schemeClr val="tx1"/>
                </a:solidFill>
                <a:latin typeface="Source Sans Pro" charset="0"/>
                <a:ea typeface="Source Sans Pro" charset="0"/>
                <a:cs typeface="Source Sans Pro" charset="0"/>
              </a:rPr>
              <a:t>: Portrait image flush right with placeholder text descriptor on left.</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1200" dirty="0">
              <a:solidFill>
                <a:schemeClr val="tx1"/>
              </a:solidFill>
              <a:latin typeface="Community" panose="02000303040000020003" pitchFamily="2"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105314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_title and imag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4C3876F6-6737-ED42-9572-D12BD6A307DB}"/>
              </a:ext>
              <a:ext uri="{C183D7F6-B498-43B3-948B-1728B52AA6E4}">
                <adec:decorative xmlns:adec="http://schemas.microsoft.com/office/drawing/2017/decorative" val="1"/>
              </a:ext>
            </a:extLst>
          </p:cNvPr>
          <p:cNvSpPr/>
          <p:nvPr userDrawn="1"/>
        </p:nvSpPr>
        <p:spPr>
          <a:xfrm>
            <a:off x="1869918" y="776453"/>
            <a:ext cx="5276047" cy="527673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Title">
            <a:extLst>
              <a:ext uri="{FF2B5EF4-FFF2-40B4-BE49-F238E27FC236}">
                <a16:creationId xmlns:a16="http://schemas.microsoft.com/office/drawing/2014/main" id="{D867D2C3-F72C-C741-A2D1-4ACD6E2302EA}"/>
              </a:ext>
            </a:extLst>
          </p:cNvPr>
          <p:cNvSpPr>
            <a:spLocks noGrp="1"/>
          </p:cNvSpPr>
          <p:nvPr>
            <p:ph type="title" hasCustomPrompt="1"/>
          </p:nvPr>
        </p:nvSpPr>
        <p:spPr>
          <a:xfrm>
            <a:off x="741484" y="2133600"/>
            <a:ext cx="4068429" cy="1339056"/>
          </a:xfrm>
          <a:noFill/>
        </p:spPr>
        <p:txBody>
          <a:bodyPr vert="horz" lIns="0" tIns="45720" rIns="0" bIns="45720" rtlCol="0" anchor="b" anchorCtr="0">
            <a:normAutofit/>
          </a:bodyPr>
          <a:lstStyle>
            <a:lvl1pPr>
              <a:defRPr lang="en-US" sz="4799" dirty="0">
                <a:solidFill>
                  <a:schemeClr val="tx2"/>
                </a:solidFill>
                <a:ea typeface="+mn-ea"/>
                <a:cs typeface="+mn-cs"/>
              </a:defRPr>
            </a:lvl1pPr>
          </a:lstStyle>
          <a:p>
            <a:pPr marL="0" lvl="0" indent="0">
              <a:spcBef>
                <a:spcPts val="1000"/>
              </a:spcBef>
              <a:buFont typeface="Arial" panose="020B0604020202020204" pitchFamily="34" charset="0"/>
            </a:pPr>
            <a:r>
              <a:rPr lang="en-US" dirty="0"/>
              <a:t>Enter slide title here up to 2 lines</a:t>
            </a:r>
          </a:p>
        </p:txBody>
      </p:sp>
      <p:sp>
        <p:nvSpPr>
          <p:cNvPr id="9" name="subtitle">
            <a:extLst>
              <a:ext uri="{FF2B5EF4-FFF2-40B4-BE49-F238E27FC236}">
                <a16:creationId xmlns:a16="http://schemas.microsoft.com/office/drawing/2014/main" id="{2A191E84-A4DC-224C-BA0E-4FF8E96CA00C}"/>
              </a:ext>
            </a:extLst>
          </p:cNvPr>
          <p:cNvSpPr>
            <a:spLocks noGrp="1"/>
          </p:cNvSpPr>
          <p:nvPr>
            <p:ph type="body" sz="quarter" idx="12" hasCustomPrompt="1"/>
          </p:nvPr>
        </p:nvSpPr>
        <p:spPr>
          <a:xfrm>
            <a:off x="762694" y="3488313"/>
            <a:ext cx="4027343" cy="1071205"/>
          </a:xfrm>
        </p:spPr>
        <p:txBody>
          <a:bodyPr>
            <a:noAutofit/>
          </a:bodyPr>
          <a:lstStyle>
            <a:lvl1pPr marL="0" indent="0">
              <a:lnSpc>
                <a:spcPts val="3239"/>
              </a:lnSpc>
              <a:buNone/>
              <a:defRPr sz="2699">
                <a:solidFill>
                  <a:schemeClr val="accent6"/>
                </a:solidFill>
              </a:defRPr>
            </a:lvl1pPr>
            <a:lvl2pPr marL="457109" indent="0">
              <a:buNone/>
              <a:defRPr sz="2699"/>
            </a:lvl2pPr>
            <a:lvl3pPr marL="914217" indent="0">
              <a:buNone/>
              <a:defRPr sz="2699"/>
            </a:lvl3pPr>
            <a:lvl4pPr marL="1371326" indent="0">
              <a:buNone/>
              <a:defRPr sz="2699"/>
            </a:lvl4pPr>
            <a:lvl5pPr marL="1828434" indent="0">
              <a:buNone/>
              <a:defRPr sz="2699"/>
            </a:lvl5pPr>
          </a:lstStyle>
          <a:p>
            <a:pPr lvl="0"/>
            <a:r>
              <a:rPr lang="en-US" dirty="0"/>
              <a:t>Enter subtitle here, in 2 lines or less</a:t>
            </a:r>
          </a:p>
        </p:txBody>
      </p:sp>
      <p:sp>
        <p:nvSpPr>
          <p:cNvPr id="10" name="slice">
            <a:extLst>
              <a:ext uri="{FF2B5EF4-FFF2-40B4-BE49-F238E27FC236}">
                <a16:creationId xmlns:a16="http://schemas.microsoft.com/office/drawing/2014/main" id="{B94B6B7B-E23D-A34D-996B-F4DF641CC63B}"/>
              </a:ext>
              <a:ext uri="{C183D7F6-B498-43B3-948B-1728B52AA6E4}">
                <adec:decorative xmlns:adec="http://schemas.microsoft.com/office/drawing/2017/decorative" val="1"/>
              </a:ext>
            </a:extLst>
          </p:cNvPr>
          <p:cNvSpPr/>
          <p:nvPr userDrawn="1"/>
        </p:nvSpPr>
        <p:spPr>
          <a:xfrm flipH="1">
            <a:off x="6097688"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Picture Placeholder">
            <a:extLst>
              <a:ext uri="{FF2B5EF4-FFF2-40B4-BE49-F238E27FC236}">
                <a16:creationId xmlns:a16="http://schemas.microsoft.com/office/drawing/2014/main" id="{AA46B9BF-A808-F346-9201-4ED538FC3029}"/>
              </a:ext>
              <a:ext uri="{C183D7F6-B498-43B3-948B-1728B52AA6E4}">
                <adec:decorative xmlns:adec="http://schemas.microsoft.com/office/drawing/2017/decorative" val="1"/>
              </a:ext>
            </a:extLst>
          </p:cNvPr>
          <p:cNvSpPr>
            <a:spLocks noGrp="1"/>
          </p:cNvSpPr>
          <p:nvPr>
            <p:ph type="pic" sz="quarter" idx="10" hasCustomPrompt="1"/>
          </p:nvPr>
        </p:nvSpPr>
        <p:spPr>
          <a:xfrm>
            <a:off x="6098875" y="0"/>
            <a:ext cx="6096000" cy="6858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dirty="0"/>
              <a:t>       Drag and drop image here</a:t>
            </a:r>
          </a:p>
        </p:txBody>
      </p:sp>
      <p:pic>
        <p:nvPicPr>
          <p:cNvPr id="13" name="Logo">
            <a:extLst>
              <a:ext uri="{FF2B5EF4-FFF2-40B4-BE49-F238E27FC236}">
                <a16:creationId xmlns:a16="http://schemas.microsoft.com/office/drawing/2014/main" id="{0430CB52-0B7E-B747-99C8-4EC8BFDC643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695" y="5830253"/>
            <a:ext cx="1091168" cy="276138"/>
          </a:xfrm>
          <a:prstGeom prst="rect">
            <a:avLst/>
          </a:prstGeom>
        </p:spPr>
      </p:pic>
      <p:sp>
        <p:nvSpPr>
          <p:cNvPr id="15" name="Folded Corner 14">
            <a:extLst>
              <a:ext uri="{FF2B5EF4-FFF2-40B4-BE49-F238E27FC236}">
                <a16:creationId xmlns:a16="http://schemas.microsoft.com/office/drawing/2014/main" id="{401B50AE-E863-7440-80F9-84CBB616E452}"/>
              </a:ext>
              <a:ext uri="{C183D7F6-B498-43B3-948B-1728B52AA6E4}">
                <adec:decorative xmlns:adec="http://schemas.microsoft.com/office/drawing/2017/decorative" val="1"/>
              </a:ext>
            </a:extLst>
          </p:cNvPr>
          <p:cNvSpPr/>
          <p:nvPr userDrawn="1"/>
        </p:nvSpPr>
        <p:spPr>
          <a:xfrm>
            <a:off x="0" y="-1371600"/>
            <a:ext cx="5372194" cy="11013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 </a:t>
            </a:r>
            <a:r>
              <a:rPr lang="en-US" sz="1200" dirty="0">
                <a:solidFill>
                  <a:schemeClr val="tx1"/>
                </a:solidFill>
                <a:latin typeface="Source Sans Pro" charset="0"/>
                <a:ea typeface="Source Sans Pro" charset="0"/>
                <a:cs typeface="Source Sans Pro" charset="0"/>
              </a:rPr>
              <a:t>: Portrait image flush right with placeholder text descriptor on left.</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1200" dirty="0">
              <a:solidFill>
                <a:schemeClr val="tx1"/>
              </a:solidFill>
              <a:latin typeface="Community" panose="02000303040000020003" pitchFamily="2"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10861922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_title and imag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432638B-DCFD-5D49-AEA0-794A232C5A4C}"/>
              </a:ext>
              <a:ext uri="{C183D7F6-B498-43B3-948B-1728B52AA6E4}">
                <adec:decorative xmlns:adec="http://schemas.microsoft.com/office/drawing/2017/decorative" val="1"/>
              </a:ext>
            </a:extLst>
          </p:cNvPr>
          <p:cNvSpPr/>
          <p:nvPr userDrawn="1"/>
        </p:nvSpPr>
        <p:spPr>
          <a:xfrm>
            <a:off x="1869918" y="776453"/>
            <a:ext cx="5276047" cy="527673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Title">
            <a:extLst>
              <a:ext uri="{FF2B5EF4-FFF2-40B4-BE49-F238E27FC236}">
                <a16:creationId xmlns:a16="http://schemas.microsoft.com/office/drawing/2014/main" id="{C9A5A748-8D3D-9D42-A88F-5126998B95CF}"/>
              </a:ext>
            </a:extLst>
          </p:cNvPr>
          <p:cNvSpPr>
            <a:spLocks noGrp="1"/>
          </p:cNvSpPr>
          <p:nvPr>
            <p:ph type="title" hasCustomPrompt="1"/>
          </p:nvPr>
        </p:nvSpPr>
        <p:spPr>
          <a:xfrm>
            <a:off x="741484" y="2133600"/>
            <a:ext cx="4028677" cy="1339056"/>
          </a:xfrm>
          <a:noFill/>
        </p:spPr>
        <p:txBody>
          <a:bodyPr vert="horz" lIns="0" tIns="45720" rIns="0" bIns="45720" rtlCol="0" anchor="b" anchorCtr="0">
            <a:normAutofit/>
          </a:bodyPr>
          <a:lstStyle>
            <a:lvl1pPr>
              <a:defRPr lang="en-US" sz="4799" dirty="0">
                <a:solidFill>
                  <a:schemeClr val="bg2"/>
                </a:solidFill>
                <a:ea typeface="+mn-ea"/>
                <a:cs typeface="+mn-cs"/>
              </a:defRPr>
            </a:lvl1pPr>
          </a:lstStyle>
          <a:p>
            <a:pPr marL="0" lvl="0" indent="0">
              <a:spcBef>
                <a:spcPts val="1000"/>
              </a:spcBef>
              <a:buFont typeface="Arial" panose="020B0604020202020204" pitchFamily="34" charset="0"/>
            </a:pPr>
            <a:r>
              <a:rPr lang="en-US" dirty="0"/>
              <a:t>Enter slide title here up to 2 lines</a:t>
            </a:r>
          </a:p>
        </p:txBody>
      </p:sp>
      <p:sp>
        <p:nvSpPr>
          <p:cNvPr id="11" name="subtitle">
            <a:extLst>
              <a:ext uri="{FF2B5EF4-FFF2-40B4-BE49-F238E27FC236}">
                <a16:creationId xmlns:a16="http://schemas.microsoft.com/office/drawing/2014/main" id="{A52E9E6A-AC29-5349-A06D-B596FD0D77BA}"/>
              </a:ext>
            </a:extLst>
          </p:cNvPr>
          <p:cNvSpPr>
            <a:spLocks noGrp="1"/>
          </p:cNvSpPr>
          <p:nvPr>
            <p:ph type="body" sz="quarter" idx="12" hasCustomPrompt="1"/>
          </p:nvPr>
        </p:nvSpPr>
        <p:spPr>
          <a:xfrm>
            <a:off x="762694" y="3488313"/>
            <a:ext cx="4027343" cy="1071205"/>
          </a:xfrm>
        </p:spPr>
        <p:txBody>
          <a:bodyPr>
            <a:noAutofit/>
          </a:bodyPr>
          <a:lstStyle>
            <a:lvl1pPr marL="0" indent="0">
              <a:lnSpc>
                <a:spcPts val="3239"/>
              </a:lnSpc>
              <a:buNone/>
              <a:defRPr sz="2699">
                <a:solidFill>
                  <a:schemeClr val="accent6"/>
                </a:solidFill>
              </a:defRPr>
            </a:lvl1pPr>
            <a:lvl2pPr marL="457109" indent="0">
              <a:buNone/>
              <a:defRPr sz="2699"/>
            </a:lvl2pPr>
            <a:lvl3pPr marL="914217" indent="0">
              <a:buNone/>
              <a:defRPr sz="2699"/>
            </a:lvl3pPr>
            <a:lvl4pPr marL="1371326" indent="0">
              <a:buNone/>
              <a:defRPr sz="2699"/>
            </a:lvl4pPr>
            <a:lvl5pPr marL="1828434" indent="0">
              <a:buNone/>
              <a:defRPr sz="2699"/>
            </a:lvl5pPr>
          </a:lstStyle>
          <a:p>
            <a:pPr lvl="0"/>
            <a:r>
              <a:rPr lang="en-US" dirty="0"/>
              <a:t>Enter subtitle here, in 2 lines or less</a:t>
            </a:r>
          </a:p>
        </p:txBody>
      </p:sp>
      <p:sp>
        <p:nvSpPr>
          <p:cNvPr id="12" name="slice">
            <a:extLst>
              <a:ext uri="{FF2B5EF4-FFF2-40B4-BE49-F238E27FC236}">
                <a16:creationId xmlns:a16="http://schemas.microsoft.com/office/drawing/2014/main" id="{982CEEB8-C128-5A45-A032-18DB4AB55FCD}"/>
              </a:ext>
              <a:ext uri="{C183D7F6-B498-43B3-948B-1728B52AA6E4}">
                <adec:decorative xmlns:adec="http://schemas.microsoft.com/office/drawing/2017/decorative" val="1"/>
              </a:ext>
            </a:extLst>
          </p:cNvPr>
          <p:cNvSpPr/>
          <p:nvPr userDrawn="1"/>
        </p:nvSpPr>
        <p:spPr>
          <a:xfrm flipH="1">
            <a:off x="6097688"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Picture Placeholder">
            <a:extLst>
              <a:ext uri="{FF2B5EF4-FFF2-40B4-BE49-F238E27FC236}">
                <a16:creationId xmlns:a16="http://schemas.microsoft.com/office/drawing/2014/main" id="{BB04F243-2949-F948-A4B3-BCF5448C6923}"/>
              </a:ext>
              <a:ext uri="{C183D7F6-B498-43B3-948B-1728B52AA6E4}">
                <adec:decorative xmlns:adec="http://schemas.microsoft.com/office/drawing/2017/decorative" val="1"/>
              </a:ext>
            </a:extLst>
          </p:cNvPr>
          <p:cNvSpPr>
            <a:spLocks noGrp="1"/>
          </p:cNvSpPr>
          <p:nvPr>
            <p:ph type="pic" sz="quarter" idx="10" hasCustomPrompt="1"/>
          </p:nvPr>
        </p:nvSpPr>
        <p:spPr>
          <a:xfrm>
            <a:off x="6098875" y="0"/>
            <a:ext cx="6096000" cy="6858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dirty="0"/>
              <a:t>       Drag and drop image here</a:t>
            </a:r>
          </a:p>
        </p:txBody>
      </p:sp>
      <p:pic>
        <p:nvPicPr>
          <p:cNvPr id="13" name="Logo">
            <a:extLst>
              <a:ext uri="{FF2B5EF4-FFF2-40B4-BE49-F238E27FC236}">
                <a16:creationId xmlns:a16="http://schemas.microsoft.com/office/drawing/2014/main" id="{74FCEC4C-72EE-D748-9E41-50A05813384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695" y="5830253"/>
            <a:ext cx="1091168" cy="276138"/>
          </a:xfrm>
          <a:prstGeom prst="rect">
            <a:avLst/>
          </a:prstGeom>
        </p:spPr>
      </p:pic>
      <p:sp>
        <p:nvSpPr>
          <p:cNvPr id="14" name="Folded Corner 13">
            <a:extLst>
              <a:ext uri="{FF2B5EF4-FFF2-40B4-BE49-F238E27FC236}">
                <a16:creationId xmlns:a16="http://schemas.microsoft.com/office/drawing/2014/main" id="{E9B9BD45-56CA-9045-AF14-AA94A2D2411A}"/>
              </a:ext>
              <a:ext uri="{C183D7F6-B498-43B3-948B-1728B52AA6E4}">
                <adec:decorative xmlns:adec="http://schemas.microsoft.com/office/drawing/2017/decorative" val="1"/>
              </a:ext>
            </a:extLst>
          </p:cNvPr>
          <p:cNvSpPr/>
          <p:nvPr userDrawn="1"/>
        </p:nvSpPr>
        <p:spPr>
          <a:xfrm>
            <a:off x="0" y="-1371600"/>
            <a:ext cx="5372194" cy="11013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 </a:t>
            </a:r>
            <a:r>
              <a:rPr lang="en-US" sz="1200" dirty="0">
                <a:solidFill>
                  <a:schemeClr val="tx1"/>
                </a:solidFill>
                <a:latin typeface="Source Sans Pro" charset="0"/>
                <a:ea typeface="Source Sans Pro" charset="0"/>
                <a:cs typeface="Source Sans Pro" charset="0"/>
              </a:rPr>
              <a:t>: Portrait image flush right with placeholder text descriptor on left.</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1200" dirty="0">
              <a:solidFill>
                <a:schemeClr val="tx1"/>
              </a:solidFill>
              <a:latin typeface="Community" panose="02000303040000020003" pitchFamily="2"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965660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amber_title and imag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DCB5FD15-F0DC-AD47-8274-A9B6663080BD}"/>
              </a:ext>
              <a:ext uri="{C183D7F6-B498-43B3-948B-1728B52AA6E4}">
                <adec:decorative xmlns:adec="http://schemas.microsoft.com/office/drawing/2017/decorative" val="1"/>
              </a:ext>
            </a:extLst>
          </p:cNvPr>
          <p:cNvSpPr/>
          <p:nvPr userDrawn="1"/>
        </p:nvSpPr>
        <p:spPr>
          <a:xfrm>
            <a:off x="1869918" y="776453"/>
            <a:ext cx="5276047" cy="527673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Title">
            <a:extLst>
              <a:ext uri="{FF2B5EF4-FFF2-40B4-BE49-F238E27FC236}">
                <a16:creationId xmlns:a16="http://schemas.microsoft.com/office/drawing/2014/main" id="{C9A5A748-8D3D-9D42-A88F-5126998B95CF}"/>
              </a:ext>
            </a:extLst>
          </p:cNvPr>
          <p:cNvSpPr>
            <a:spLocks noGrp="1"/>
          </p:cNvSpPr>
          <p:nvPr>
            <p:ph type="title" hasCustomPrompt="1"/>
          </p:nvPr>
        </p:nvSpPr>
        <p:spPr>
          <a:xfrm>
            <a:off x="741484" y="2133600"/>
            <a:ext cx="4028677" cy="1339056"/>
          </a:xfrm>
          <a:noFill/>
        </p:spPr>
        <p:txBody>
          <a:bodyPr vert="horz" lIns="0" tIns="45720" rIns="0" bIns="45720" rtlCol="0" anchor="b" anchorCtr="0">
            <a:normAutofit/>
          </a:bodyPr>
          <a:lstStyle>
            <a:lvl1pPr>
              <a:defRPr lang="en-US" sz="4799" dirty="0">
                <a:solidFill>
                  <a:schemeClr val="accent2"/>
                </a:solidFill>
                <a:ea typeface="+mn-ea"/>
                <a:cs typeface="+mn-cs"/>
              </a:defRPr>
            </a:lvl1pPr>
          </a:lstStyle>
          <a:p>
            <a:pPr marL="0" lvl="0" indent="0">
              <a:spcBef>
                <a:spcPts val="1000"/>
              </a:spcBef>
              <a:buFont typeface="Arial" panose="020B0604020202020204" pitchFamily="34" charset="0"/>
            </a:pPr>
            <a:r>
              <a:rPr lang="en-US" dirty="0"/>
              <a:t>Enter slide title here up to 2 lines</a:t>
            </a:r>
          </a:p>
        </p:txBody>
      </p:sp>
      <p:sp>
        <p:nvSpPr>
          <p:cNvPr id="11" name="subtitle">
            <a:extLst>
              <a:ext uri="{FF2B5EF4-FFF2-40B4-BE49-F238E27FC236}">
                <a16:creationId xmlns:a16="http://schemas.microsoft.com/office/drawing/2014/main" id="{A52E9E6A-AC29-5349-A06D-B596FD0D77BA}"/>
              </a:ext>
            </a:extLst>
          </p:cNvPr>
          <p:cNvSpPr>
            <a:spLocks noGrp="1"/>
          </p:cNvSpPr>
          <p:nvPr>
            <p:ph type="body" sz="quarter" idx="12" hasCustomPrompt="1"/>
          </p:nvPr>
        </p:nvSpPr>
        <p:spPr>
          <a:xfrm>
            <a:off x="762694" y="3488313"/>
            <a:ext cx="4007467" cy="1071205"/>
          </a:xfrm>
        </p:spPr>
        <p:txBody>
          <a:bodyPr>
            <a:noAutofit/>
          </a:bodyPr>
          <a:lstStyle>
            <a:lvl1pPr marL="0" indent="0">
              <a:lnSpc>
                <a:spcPts val="3239"/>
              </a:lnSpc>
              <a:buNone/>
              <a:defRPr sz="2699">
                <a:solidFill>
                  <a:schemeClr val="accent6"/>
                </a:solidFill>
              </a:defRPr>
            </a:lvl1pPr>
            <a:lvl2pPr marL="457109" indent="0">
              <a:buNone/>
              <a:defRPr sz="2699"/>
            </a:lvl2pPr>
            <a:lvl3pPr marL="914217" indent="0">
              <a:buNone/>
              <a:defRPr sz="2699"/>
            </a:lvl3pPr>
            <a:lvl4pPr marL="1371326" indent="0">
              <a:buNone/>
              <a:defRPr sz="2699"/>
            </a:lvl4pPr>
            <a:lvl5pPr marL="1828434" indent="0">
              <a:buNone/>
              <a:defRPr sz="2699"/>
            </a:lvl5pPr>
          </a:lstStyle>
          <a:p>
            <a:pPr lvl="0"/>
            <a:r>
              <a:rPr lang="en-US" dirty="0"/>
              <a:t>Enter subtitle here, in 2 lines or less</a:t>
            </a:r>
          </a:p>
        </p:txBody>
      </p:sp>
      <p:sp>
        <p:nvSpPr>
          <p:cNvPr id="12" name="slice">
            <a:extLst>
              <a:ext uri="{FF2B5EF4-FFF2-40B4-BE49-F238E27FC236}">
                <a16:creationId xmlns:a16="http://schemas.microsoft.com/office/drawing/2014/main" id="{982CEEB8-C128-5A45-A032-18DB4AB55FCD}"/>
              </a:ext>
              <a:ext uri="{C183D7F6-B498-43B3-948B-1728B52AA6E4}">
                <adec:decorative xmlns:adec="http://schemas.microsoft.com/office/drawing/2017/decorative" val="1"/>
              </a:ext>
            </a:extLst>
          </p:cNvPr>
          <p:cNvSpPr/>
          <p:nvPr userDrawn="1"/>
        </p:nvSpPr>
        <p:spPr>
          <a:xfrm flipH="1">
            <a:off x="6097688"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Picture Placeholder">
            <a:extLst>
              <a:ext uri="{FF2B5EF4-FFF2-40B4-BE49-F238E27FC236}">
                <a16:creationId xmlns:a16="http://schemas.microsoft.com/office/drawing/2014/main" id="{BB04F243-2949-F948-A4B3-BCF5448C6923}"/>
              </a:ext>
              <a:ext uri="{C183D7F6-B498-43B3-948B-1728B52AA6E4}">
                <adec:decorative xmlns:adec="http://schemas.microsoft.com/office/drawing/2017/decorative" val="1"/>
              </a:ext>
            </a:extLst>
          </p:cNvPr>
          <p:cNvSpPr>
            <a:spLocks noGrp="1"/>
          </p:cNvSpPr>
          <p:nvPr>
            <p:ph type="pic" sz="quarter" idx="10" hasCustomPrompt="1"/>
          </p:nvPr>
        </p:nvSpPr>
        <p:spPr>
          <a:xfrm>
            <a:off x="6098875" y="0"/>
            <a:ext cx="6096000" cy="6858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dirty="0"/>
              <a:t>       Drag and drop image here</a:t>
            </a:r>
          </a:p>
        </p:txBody>
      </p:sp>
      <p:pic>
        <p:nvPicPr>
          <p:cNvPr id="13" name="Logo">
            <a:extLst>
              <a:ext uri="{FF2B5EF4-FFF2-40B4-BE49-F238E27FC236}">
                <a16:creationId xmlns:a16="http://schemas.microsoft.com/office/drawing/2014/main" id="{2C92EDE8-DF91-5841-9221-373231AEBA0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695" y="5830253"/>
            <a:ext cx="1091168" cy="276138"/>
          </a:xfrm>
          <a:prstGeom prst="rect">
            <a:avLst/>
          </a:prstGeom>
        </p:spPr>
      </p:pic>
      <p:sp>
        <p:nvSpPr>
          <p:cNvPr id="14" name="Folded Corner 13">
            <a:extLst>
              <a:ext uri="{FF2B5EF4-FFF2-40B4-BE49-F238E27FC236}">
                <a16:creationId xmlns:a16="http://schemas.microsoft.com/office/drawing/2014/main" id="{0B90EE9E-1C7A-B949-B095-81F1B772E9D1}"/>
              </a:ext>
              <a:ext uri="{C183D7F6-B498-43B3-948B-1728B52AA6E4}">
                <adec:decorative xmlns:adec="http://schemas.microsoft.com/office/drawing/2017/decorative" val="1"/>
              </a:ext>
            </a:extLst>
          </p:cNvPr>
          <p:cNvSpPr/>
          <p:nvPr userDrawn="1"/>
        </p:nvSpPr>
        <p:spPr>
          <a:xfrm>
            <a:off x="0" y="-1371600"/>
            <a:ext cx="5372194" cy="11013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 </a:t>
            </a:r>
            <a:r>
              <a:rPr lang="en-US" sz="1200" dirty="0">
                <a:solidFill>
                  <a:schemeClr val="tx1"/>
                </a:solidFill>
                <a:latin typeface="Source Sans Pro" charset="0"/>
                <a:ea typeface="Source Sans Pro" charset="0"/>
                <a:cs typeface="Source Sans Pro" charset="0"/>
              </a:rPr>
              <a:t>: Portrait image flush right with placeholder text descriptor on left.</a:t>
            </a:r>
          </a:p>
          <a:p>
            <a:endParaRPr lang="en-US" sz="1200" dirty="0">
              <a:solidFill>
                <a:schemeClr val="tx1"/>
              </a:solidFill>
              <a:latin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1200" dirty="0">
              <a:solidFill>
                <a:schemeClr val="tx1"/>
              </a:solidFill>
              <a:latin typeface="Community" panose="02000303040000020003" pitchFamily="2"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297709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en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5BA5E77-5A51-1E49-AEC3-D47AFCAC1ADE}"/>
              </a:ext>
              <a:ext uri="{C183D7F6-B498-43B3-948B-1728B52AA6E4}">
                <adec:decorative xmlns:adec="http://schemas.microsoft.com/office/drawing/2017/decorative" val="1"/>
              </a:ext>
            </a:extLst>
          </p:cNvPr>
          <p:cNvSpPr/>
          <p:nvPr userDrawn="1"/>
        </p:nvSpPr>
        <p:spPr>
          <a:xfrm>
            <a:off x="5049412" y="776453"/>
            <a:ext cx="5276047" cy="5276734"/>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6817488" y="1990227"/>
            <a:ext cx="4611818" cy="1339056"/>
          </a:xfrm>
          <a:noFill/>
        </p:spPr>
        <p:txBody>
          <a:bodyPr vert="horz" lIns="0" tIns="45720" rIns="0" bIns="45720" rtlCol="0" anchor="b" anchorCtr="0">
            <a:normAutofit/>
          </a:bodyPr>
          <a:lstStyle>
            <a:lvl1pPr>
              <a:defRPr lang="en-US" sz="4799">
                <a:solidFill>
                  <a:schemeClr val="accent1"/>
                </a:solidFill>
                <a:ea typeface="+mn-ea"/>
                <a:cs typeface="+mn-cs"/>
              </a:defRPr>
            </a:lvl1pPr>
          </a:lstStyle>
          <a:p>
            <a:pPr marL="0" lvl="0" indent="0">
              <a:spcBef>
                <a:spcPts val="1000"/>
              </a:spcBef>
              <a:buFont typeface="Arial" panose="020B0604020202020204" pitchFamily="34" charset="0"/>
            </a:pPr>
            <a:r>
              <a:rPr lang="en-US" dirty="0"/>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6830108" y="3380874"/>
            <a:ext cx="3257459" cy="1101185"/>
          </a:xfrm>
        </p:spPr>
        <p:txBody>
          <a:bodyPr>
            <a:noAutofit/>
          </a:bodyPr>
          <a:lstStyle>
            <a:lvl1pPr marL="0" indent="0">
              <a:lnSpc>
                <a:spcPts val="3239"/>
              </a:lnSpc>
              <a:buNone/>
              <a:defRPr sz="2699">
                <a:solidFill>
                  <a:schemeClr val="accent6"/>
                </a:solidFill>
              </a:defRPr>
            </a:lvl1pPr>
            <a:lvl2pPr marL="457109" indent="0">
              <a:buNone/>
              <a:defRPr sz="2699"/>
            </a:lvl2pPr>
            <a:lvl3pPr marL="914217" indent="0">
              <a:buNone/>
              <a:defRPr sz="2699"/>
            </a:lvl3pPr>
            <a:lvl4pPr marL="1371326" indent="0">
              <a:buNone/>
              <a:defRPr sz="2699"/>
            </a:lvl4pPr>
            <a:lvl5pPr marL="1828434" indent="0">
              <a:buNone/>
              <a:defRPr sz="2699"/>
            </a:lvl5pPr>
          </a:lstStyle>
          <a:p>
            <a:pPr lvl="0"/>
            <a:r>
              <a:rPr lang="en-US" dirty="0"/>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5049412"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794" y="0"/>
            <a:ext cx="6096000" cy="6858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dirty="0"/>
              <a:t>Drag and drop image here</a:t>
            </a:r>
          </a:p>
        </p:txBody>
      </p:sp>
      <p:sp>
        <p:nvSpPr>
          <p:cNvPr id="13" name="Folded Corner 12">
            <a:extLst>
              <a:ext uri="{FF2B5EF4-FFF2-40B4-BE49-F238E27FC236}">
                <a16:creationId xmlns:a16="http://schemas.microsoft.com/office/drawing/2014/main" id="{C52B399C-1F0D-CC42-80CF-F0076FEC65DC}"/>
              </a:ext>
              <a:ext uri="{C183D7F6-B498-43B3-948B-1728B52AA6E4}">
                <adec:decorative xmlns:adec="http://schemas.microsoft.com/office/drawing/2017/decorative" val="1"/>
              </a:ext>
            </a:extLst>
          </p:cNvPr>
          <p:cNvSpPr/>
          <p:nvPr userDrawn="1"/>
        </p:nvSpPr>
        <p:spPr>
          <a:xfrm>
            <a:off x="0" y="-1371601"/>
            <a:ext cx="5219814" cy="11013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 </a:t>
            </a:r>
            <a:r>
              <a:rPr lang="en-US" sz="1200" dirty="0">
                <a:solidFill>
                  <a:schemeClr val="tx1"/>
                </a:solidFill>
                <a:latin typeface="Source Sans Pro" charset="0"/>
                <a:ea typeface="Source Sans Pro" charset="0"/>
                <a:cs typeface="Source Sans Pro" charset="0"/>
              </a:rPr>
              <a:t>Portrait image flush left with placeholder text descriptor on right.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pic>
        <p:nvPicPr>
          <p:cNvPr id="12" name="Logo">
            <a:extLst>
              <a:ext uri="{FF2B5EF4-FFF2-40B4-BE49-F238E27FC236}">
                <a16:creationId xmlns:a16="http://schemas.microsoft.com/office/drawing/2014/main" id="{8D19C2B2-6FB7-E34E-94E2-A7B8C6AEE6F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7373" y="6109855"/>
            <a:ext cx="1091168" cy="276138"/>
          </a:xfrm>
          <a:prstGeom prst="rect">
            <a:avLst/>
          </a:prstGeom>
        </p:spPr>
      </p:pic>
    </p:spTree>
    <p:extLst>
      <p:ext uri="{BB962C8B-B14F-4D97-AF65-F5344CB8AC3E}">
        <p14:creationId xmlns:p14="http://schemas.microsoft.com/office/powerpoint/2010/main" val="390870351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mber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81D6F86-E34F-E34E-A0FE-F64D4A5BA15F}"/>
              </a:ext>
              <a:ext uri="{C183D7F6-B498-43B3-948B-1728B52AA6E4}">
                <adec:decorative xmlns:adec="http://schemas.microsoft.com/office/drawing/2017/decorative" val="1"/>
              </a:ext>
            </a:extLst>
          </p:cNvPr>
          <p:cNvSpPr/>
          <p:nvPr userDrawn="1"/>
        </p:nvSpPr>
        <p:spPr>
          <a:xfrm>
            <a:off x="5049412" y="776453"/>
            <a:ext cx="5276047" cy="5276734"/>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6817488" y="1990227"/>
            <a:ext cx="4611818" cy="1339056"/>
          </a:xfrm>
          <a:noFill/>
        </p:spPr>
        <p:txBody>
          <a:bodyPr vert="horz" lIns="0" tIns="45720" rIns="0" bIns="45720" rtlCol="0" anchor="b" anchorCtr="0">
            <a:normAutofit/>
          </a:bodyPr>
          <a:lstStyle>
            <a:lvl1pPr>
              <a:defRPr lang="en-US" sz="4799">
                <a:solidFill>
                  <a:schemeClr val="accent2"/>
                </a:solidFill>
                <a:ea typeface="+mn-ea"/>
                <a:cs typeface="+mn-cs"/>
              </a:defRPr>
            </a:lvl1pPr>
          </a:lstStyle>
          <a:p>
            <a:pPr marL="0" lvl="0" indent="0">
              <a:spcBef>
                <a:spcPts val="1000"/>
              </a:spcBef>
              <a:buFont typeface="Arial" panose="020B0604020202020204" pitchFamily="34" charset="0"/>
            </a:pPr>
            <a:r>
              <a:rPr lang="en-US" dirty="0"/>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6830108" y="3380874"/>
            <a:ext cx="3287935" cy="1101185"/>
          </a:xfrm>
        </p:spPr>
        <p:txBody>
          <a:bodyPr>
            <a:noAutofit/>
          </a:bodyPr>
          <a:lstStyle>
            <a:lvl1pPr marL="0" indent="0">
              <a:lnSpc>
                <a:spcPts val="3239"/>
              </a:lnSpc>
              <a:buNone/>
              <a:defRPr sz="2699">
                <a:solidFill>
                  <a:schemeClr val="accent6"/>
                </a:solidFill>
              </a:defRPr>
            </a:lvl1pPr>
            <a:lvl2pPr marL="457109" indent="0">
              <a:buNone/>
              <a:defRPr sz="2699"/>
            </a:lvl2pPr>
            <a:lvl3pPr marL="914217" indent="0">
              <a:buNone/>
              <a:defRPr sz="2699"/>
            </a:lvl3pPr>
            <a:lvl4pPr marL="1371326" indent="0">
              <a:buNone/>
              <a:defRPr sz="2699"/>
            </a:lvl4pPr>
            <a:lvl5pPr marL="1828434" indent="0">
              <a:buNone/>
              <a:defRPr sz="2699"/>
            </a:lvl5pPr>
          </a:lstStyle>
          <a:p>
            <a:pPr lvl="0"/>
            <a:r>
              <a:rPr lang="en-US" dirty="0"/>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5049412"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794" y="0"/>
            <a:ext cx="6096000" cy="6858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dirty="0"/>
              <a:t>Drag and drop image here</a:t>
            </a:r>
          </a:p>
        </p:txBody>
      </p:sp>
      <p:pic>
        <p:nvPicPr>
          <p:cNvPr id="12" name="Logo">
            <a:extLst>
              <a:ext uri="{FF2B5EF4-FFF2-40B4-BE49-F238E27FC236}">
                <a16:creationId xmlns:a16="http://schemas.microsoft.com/office/drawing/2014/main" id="{1F65D500-D818-694C-A31A-7726F910B53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7373" y="6109855"/>
            <a:ext cx="1091168" cy="276138"/>
          </a:xfrm>
          <a:prstGeom prst="rect">
            <a:avLst/>
          </a:prstGeom>
        </p:spPr>
      </p:pic>
      <p:sp>
        <p:nvSpPr>
          <p:cNvPr id="13" name="Folded Corner 12">
            <a:extLst>
              <a:ext uri="{FF2B5EF4-FFF2-40B4-BE49-F238E27FC236}">
                <a16:creationId xmlns:a16="http://schemas.microsoft.com/office/drawing/2014/main" id="{325EFF35-0314-BE4B-8A2D-A515BA837997}"/>
              </a:ext>
              <a:ext uri="{C183D7F6-B498-43B3-948B-1728B52AA6E4}">
                <adec:decorative xmlns:adec="http://schemas.microsoft.com/office/drawing/2017/decorative" val="1"/>
              </a:ext>
            </a:extLst>
          </p:cNvPr>
          <p:cNvSpPr/>
          <p:nvPr userDrawn="1"/>
        </p:nvSpPr>
        <p:spPr>
          <a:xfrm>
            <a:off x="0" y="-1371601"/>
            <a:ext cx="5219814" cy="11013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 </a:t>
            </a:r>
            <a:r>
              <a:rPr lang="en-US" sz="1200" dirty="0">
                <a:solidFill>
                  <a:schemeClr val="tx1"/>
                </a:solidFill>
                <a:latin typeface="Source Sans Pro" charset="0"/>
                <a:ea typeface="Source Sans Pro" charset="0"/>
                <a:cs typeface="Source Sans Pro" charset="0"/>
              </a:rPr>
              <a:t>Portrait image flush left with placeholder text descriptor on right.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68130686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AE08-296C-7B4E-9CC2-AB3ABD71C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EF23C-A720-B04F-A42C-E525784E9B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B0331-515B-614E-B1FC-DAB2E882E0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D52CF1-89DF-254D-AE93-30DA1B028261}"/>
              </a:ext>
            </a:extLst>
          </p:cNvPr>
          <p:cNvSpPr>
            <a:spLocks noGrp="1"/>
          </p:cNvSpPr>
          <p:nvPr>
            <p:ph type="dt" sz="half" idx="10"/>
          </p:nvPr>
        </p:nvSpPr>
        <p:spPr/>
        <p:txBody>
          <a:bodyPr/>
          <a:lstStyle/>
          <a:p>
            <a:fld id="{1C7391D5-3AF0-174C-A95F-8515586461DE}" type="datetimeFigureOut">
              <a:rPr lang="en-US" smtClean="0"/>
              <a:t>1/12/22</a:t>
            </a:fld>
            <a:endParaRPr lang="en-US" dirty="0"/>
          </a:p>
        </p:txBody>
      </p:sp>
      <p:sp>
        <p:nvSpPr>
          <p:cNvPr id="6" name="Footer Placeholder 5">
            <a:extLst>
              <a:ext uri="{FF2B5EF4-FFF2-40B4-BE49-F238E27FC236}">
                <a16:creationId xmlns:a16="http://schemas.microsoft.com/office/drawing/2014/main" id="{C6E923E2-DF3B-F24D-9C38-6630B8AE6E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8BF54D-761E-F443-A75A-4FE7477EE30C}"/>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488447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395F51D-24F1-ED4E-A7B7-8CD74E9EE0A3}"/>
              </a:ext>
              <a:ext uri="{C183D7F6-B498-43B3-948B-1728B52AA6E4}">
                <adec:decorative xmlns:adec="http://schemas.microsoft.com/office/drawing/2017/decorative" val="1"/>
              </a:ext>
            </a:extLst>
          </p:cNvPr>
          <p:cNvSpPr/>
          <p:nvPr userDrawn="1"/>
        </p:nvSpPr>
        <p:spPr>
          <a:xfrm>
            <a:off x="5049412" y="776453"/>
            <a:ext cx="5276047" cy="5276734"/>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6817488" y="1990227"/>
            <a:ext cx="4611818" cy="1339056"/>
          </a:xfrm>
          <a:noFill/>
        </p:spPr>
        <p:txBody>
          <a:bodyPr vert="horz" lIns="0" tIns="45720" rIns="0" bIns="45720" rtlCol="0" anchor="b" anchorCtr="0">
            <a:normAutofit/>
          </a:bodyPr>
          <a:lstStyle>
            <a:lvl1pPr>
              <a:defRPr lang="en-US" sz="4799">
                <a:solidFill>
                  <a:schemeClr val="tx2"/>
                </a:solidFill>
                <a:ea typeface="+mn-ea"/>
                <a:cs typeface="+mn-cs"/>
              </a:defRPr>
            </a:lvl1pPr>
          </a:lstStyle>
          <a:p>
            <a:pPr marL="0" lvl="0" indent="0">
              <a:spcBef>
                <a:spcPts val="1000"/>
              </a:spcBef>
              <a:buFont typeface="Arial" panose="020B0604020202020204" pitchFamily="34" charset="0"/>
            </a:pPr>
            <a:r>
              <a:rPr lang="en-US" dirty="0"/>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6830108" y="3380874"/>
            <a:ext cx="3196507" cy="1101185"/>
          </a:xfrm>
        </p:spPr>
        <p:txBody>
          <a:bodyPr>
            <a:noAutofit/>
          </a:bodyPr>
          <a:lstStyle>
            <a:lvl1pPr marL="0" indent="0">
              <a:lnSpc>
                <a:spcPts val="3239"/>
              </a:lnSpc>
              <a:buNone/>
              <a:defRPr sz="2699">
                <a:solidFill>
                  <a:schemeClr val="accent6"/>
                </a:solidFill>
              </a:defRPr>
            </a:lvl1pPr>
            <a:lvl2pPr marL="457109" indent="0">
              <a:buNone/>
              <a:defRPr sz="2699"/>
            </a:lvl2pPr>
            <a:lvl3pPr marL="914217" indent="0">
              <a:buNone/>
              <a:defRPr sz="2699"/>
            </a:lvl3pPr>
            <a:lvl4pPr marL="1371326" indent="0">
              <a:buNone/>
              <a:defRPr sz="2699"/>
            </a:lvl4pPr>
            <a:lvl5pPr marL="1828434" indent="0">
              <a:buNone/>
              <a:defRPr sz="2699"/>
            </a:lvl5pPr>
          </a:lstStyle>
          <a:p>
            <a:pPr lvl="0"/>
            <a:r>
              <a:rPr lang="en-US" dirty="0"/>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5049412"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794" y="0"/>
            <a:ext cx="6096000" cy="6858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dirty="0"/>
              <a:t>Drag and drop image here</a:t>
            </a:r>
          </a:p>
        </p:txBody>
      </p:sp>
      <p:pic>
        <p:nvPicPr>
          <p:cNvPr id="12" name="Logo">
            <a:extLst>
              <a:ext uri="{FF2B5EF4-FFF2-40B4-BE49-F238E27FC236}">
                <a16:creationId xmlns:a16="http://schemas.microsoft.com/office/drawing/2014/main" id="{D578A686-989C-3042-8FB7-888C7490716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7373" y="6109855"/>
            <a:ext cx="1091168" cy="276138"/>
          </a:xfrm>
          <a:prstGeom prst="rect">
            <a:avLst/>
          </a:prstGeom>
        </p:spPr>
      </p:pic>
      <p:sp>
        <p:nvSpPr>
          <p:cNvPr id="13" name="Folded Corner 12">
            <a:extLst>
              <a:ext uri="{FF2B5EF4-FFF2-40B4-BE49-F238E27FC236}">
                <a16:creationId xmlns:a16="http://schemas.microsoft.com/office/drawing/2014/main" id="{993E85D6-92C6-464C-937A-33AC0596F0AD}"/>
              </a:ext>
              <a:ext uri="{C183D7F6-B498-43B3-948B-1728B52AA6E4}">
                <adec:decorative xmlns:adec="http://schemas.microsoft.com/office/drawing/2017/decorative" val="1"/>
              </a:ext>
            </a:extLst>
          </p:cNvPr>
          <p:cNvSpPr/>
          <p:nvPr userDrawn="1"/>
        </p:nvSpPr>
        <p:spPr>
          <a:xfrm>
            <a:off x="0" y="-1371601"/>
            <a:ext cx="5219814" cy="11013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 </a:t>
            </a:r>
            <a:r>
              <a:rPr lang="en-US" sz="1200" dirty="0">
                <a:solidFill>
                  <a:schemeClr val="tx1"/>
                </a:solidFill>
                <a:latin typeface="Source Sans Pro" charset="0"/>
                <a:ea typeface="Source Sans Pro" charset="0"/>
                <a:cs typeface="Source Sans Pro" charset="0"/>
              </a:rPr>
              <a:t>Portrait image flush left with placeholder text descriptor on right.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222157086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_title and imag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3685B2A-9A68-C346-B4E5-CBD917761A1D}"/>
              </a:ext>
              <a:ext uri="{C183D7F6-B498-43B3-948B-1728B52AA6E4}">
                <adec:decorative xmlns:adec="http://schemas.microsoft.com/office/drawing/2017/decorative" val="1"/>
              </a:ext>
            </a:extLst>
          </p:cNvPr>
          <p:cNvSpPr/>
          <p:nvPr userDrawn="1"/>
        </p:nvSpPr>
        <p:spPr>
          <a:xfrm>
            <a:off x="5049412" y="776453"/>
            <a:ext cx="5276047" cy="5276734"/>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6817488" y="1990227"/>
            <a:ext cx="4611818" cy="1339056"/>
          </a:xfrm>
          <a:noFill/>
        </p:spPr>
        <p:txBody>
          <a:bodyPr vert="horz" lIns="0" tIns="45720" rIns="0" bIns="45720" rtlCol="0" anchor="b" anchorCtr="0">
            <a:normAutofit/>
          </a:bodyPr>
          <a:lstStyle>
            <a:lvl1pPr>
              <a:defRPr lang="en-US" sz="4799">
                <a:solidFill>
                  <a:schemeClr val="bg2"/>
                </a:solidFill>
                <a:ea typeface="+mn-ea"/>
                <a:cs typeface="+mn-cs"/>
              </a:defRPr>
            </a:lvl1pPr>
          </a:lstStyle>
          <a:p>
            <a:pPr marL="0" lvl="0" indent="0">
              <a:spcBef>
                <a:spcPts val="1000"/>
              </a:spcBef>
              <a:buFont typeface="Arial" panose="020B0604020202020204" pitchFamily="34" charset="0"/>
            </a:pPr>
            <a:r>
              <a:rPr lang="en-US" dirty="0"/>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6830108" y="3380874"/>
            <a:ext cx="3257459" cy="1101185"/>
          </a:xfrm>
        </p:spPr>
        <p:txBody>
          <a:bodyPr>
            <a:noAutofit/>
          </a:bodyPr>
          <a:lstStyle>
            <a:lvl1pPr marL="0" indent="0">
              <a:lnSpc>
                <a:spcPts val="3239"/>
              </a:lnSpc>
              <a:buNone/>
              <a:defRPr sz="2699">
                <a:solidFill>
                  <a:schemeClr val="accent6"/>
                </a:solidFill>
              </a:defRPr>
            </a:lvl1pPr>
            <a:lvl2pPr marL="457109" indent="0">
              <a:buNone/>
              <a:defRPr sz="2699"/>
            </a:lvl2pPr>
            <a:lvl3pPr marL="914217" indent="0">
              <a:buNone/>
              <a:defRPr sz="2699"/>
            </a:lvl3pPr>
            <a:lvl4pPr marL="1371326" indent="0">
              <a:buNone/>
              <a:defRPr sz="2699"/>
            </a:lvl4pPr>
            <a:lvl5pPr marL="1828434" indent="0">
              <a:buNone/>
              <a:defRPr sz="2699"/>
            </a:lvl5pPr>
          </a:lstStyle>
          <a:p>
            <a:pPr lvl="0"/>
            <a:r>
              <a:rPr lang="en-US" dirty="0"/>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5049412"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794" y="0"/>
            <a:ext cx="6096000" cy="6858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dirty="0"/>
              <a:t>Drag and drop image here</a:t>
            </a:r>
          </a:p>
        </p:txBody>
      </p:sp>
      <p:pic>
        <p:nvPicPr>
          <p:cNvPr id="12" name="Logo">
            <a:extLst>
              <a:ext uri="{FF2B5EF4-FFF2-40B4-BE49-F238E27FC236}">
                <a16:creationId xmlns:a16="http://schemas.microsoft.com/office/drawing/2014/main" id="{2EE975BC-6485-574C-ABD8-36D39016754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7373" y="6109855"/>
            <a:ext cx="1091168" cy="276138"/>
          </a:xfrm>
          <a:prstGeom prst="rect">
            <a:avLst/>
          </a:prstGeom>
        </p:spPr>
      </p:pic>
      <p:sp>
        <p:nvSpPr>
          <p:cNvPr id="14" name="Folded Corner 13">
            <a:extLst>
              <a:ext uri="{FF2B5EF4-FFF2-40B4-BE49-F238E27FC236}">
                <a16:creationId xmlns:a16="http://schemas.microsoft.com/office/drawing/2014/main" id="{52A76276-5FC1-FE49-A597-588BE105589B}"/>
              </a:ext>
              <a:ext uri="{C183D7F6-B498-43B3-948B-1728B52AA6E4}">
                <adec:decorative xmlns:adec="http://schemas.microsoft.com/office/drawing/2017/decorative" val="1"/>
              </a:ext>
            </a:extLst>
          </p:cNvPr>
          <p:cNvSpPr/>
          <p:nvPr userDrawn="1"/>
        </p:nvSpPr>
        <p:spPr>
          <a:xfrm>
            <a:off x="0" y="-1371601"/>
            <a:ext cx="5219814" cy="11013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 </a:t>
            </a:r>
            <a:r>
              <a:rPr lang="en-US" sz="1200" dirty="0">
                <a:solidFill>
                  <a:schemeClr val="tx1"/>
                </a:solidFill>
                <a:latin typeface="Source Sans Pro" charset="0"/>
                <a:ea typeface="Source Sans Pro" charset="0"/>
                <a:cs typeface="Source Sans Pro" charset="0"/>
              </a:rPr>
              <a:t>Portrait image flush left with placeholder text descriptor on right.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39894403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rkamber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4176AAF-05A2-7E43-828A-24DDA12AFB2D}"/>
              </a:ext>
              <a:ext uri="{C183D7F6-B498-43B3-948B-1728B52AA6E4}">
                <adec:decorative xmlns:adec="http://schemas.microsoft.com/office/drawing/2017/decorative" val="1"/>
              </a:ext>
            </a:extLst>
          </p:cNvPr>
          <p:cNvSpPr/>
          <p:nvPr userDrawn="1"/>
        </p:nvSpPr>
        <p:spPr>
          <a:xfrm>
            <a:off x="5049412" y="776453"/>
            <a:ext cx="5276047" cy="5276734"/>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6817488" y="1990227"/>
            <a:ext cx="4611818" cy="1339056"/>
          </a:xfrm>
          <a:noFill/>
        </p:spPr>
        <p:txBody>
          <a:bodyPr vert="horz" lIns="0" tIns="45720" rIns="0" bIns="45720" rtlCol="0" anchor="b" anchorCtr="0">
            <a:normAutofit/>
          </a:bodyPr>
          <a:lstStyle>
            <a:lvl1pPr>
              <a:defRPr lang="en-US" sz="4799">
                <a:solidFill>
                  <a:schemeClr val="accent2"/>
                </a:solidFill>
                <a:ea typeface="+mn-ea"/>
                <a:cs typeface="+mn-cs"/>
              </a:defRPr>
            </a:lvl1pPr>
          </a:lstStyle>
          <a:p>
            <a:pPr marL="0" lvl="0" indent="0">
              <a:spcBef>
                <a:spcPts val="1000"/>
              </a:spcBef>
              <a:buFont typeface="Arial" panose="020B0604020202020204" pitchFamily="34" charset="0"/>
            </a:pPr>
            <a:r>
              <a:rPr lang="en-US" dirty="0"/>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6830108" y="3380874"/>
            <a:ext cx="3246859" cy="1101185"/>
          </a:xfrm>
        </p:spPr>
        <p:txBody>
          <a:bodyPr>
            <a:noAutofit/>
          </a:bodyPr>
          <a:lstStyle>
            <a:lvl1pPr marL="0" indent="0">
              <a:lnSpc>
                <a:spcPts val="3239"/>
              </a:lnSpc>
              <a:buNone/>
              <a:defRPr sz="2699">
                <a:solidFill>
                  <a:schemeClr val="accent6"/>
                </a:solidFill>
              </a:defRPr>
            </a:lvl1pPr>
            <a:lvl2pPr marL="457109" indent="0">
              <a:buNone/>
              <a:defRPr sz="2699"/>
            </a:lvl2pPr>
            <a:lvl3pPr marL="914217" indent="0">
              <a:buNone/>
              <a:defRPr sz="2699"/>
            </a:lvl3pPr>
            <a:lvl4pPr marL="1371326" indent="0">
              <a:buNone/>
              <a:defRPr sz="2699"/>
            </a:lvl4pPr>
            <a:lvl5pPr marL="1828434" indent="0">
              <a:buNone/>
              <a:defRPr sz="2699"/>
            </a:lvl5pPr>
          </a:lstStyle>
          <a:p>
            <a:pPr lvl="0"/>
            <a:r>
              <a:rPr lang="en-US" dirty="0"/>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5049412"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794" y="0"/>
            <a:ext cx="6096000" cy="6858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dirty="0"/>
              <a:t>Drag and drop image here</a:t>
            </a:r>
          </a:p>
        </p:txBody>
      </p:sp>
      <p:pic>
        <p:nvPicPr>
          <p:cNvPr id="11" name="Logo">
            <a:extLst>
              <a:ext uri="{FF2B5EF4-FFF2-40B4-BE49-F238E27FC236}">
                <a16:creationId xmlns:a16="http://schemas.microsoft.com/office/drawing/2014/main" id="{327273D1-3829-CE4D-AE45-2768C9834A4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7373" y="5816399"/>
            <a:ext cx="1091168" cy="276138"/>
          </a:xfrm>
          <a:prstGeom prst="rect">
            <a:avLst/>
          </a:prstGeom>
        </p:spPr>
      </p:pic>
      <p:sp>
        <p:nvSpPr>
          <p:cNvPr id="12" name="Folded Corner 11">
            <a:extLst>
              <a:ext uri="{FF2B5EF4-FFF2-40B4-BE49-F238E27FC236}">
                <a16:creationId xmlns:a16="http://schemas.microsoft.com/office/drawing/2014/main" id="{F7B2A134-7FE4-D24D-AEFB-4523BB995303}"/>
              </a:ext>
              <a:ext uri="{C183D7F6-B498-43B3-948B-1728B52AA6E4}">
                <adec:decorative xmlns:adec="http://schemas.microsoft.com/office/drawing/2017/decorative" val="1"/>
              </a:ext>
            </a:extLst>
          </p:cNvPr>
          <p:cNvSpPr/>
          <p:nvPr userDrawn="1"/>
        </p:nvSpPr>
        <p:spPr>
          <a:xfrm>
            <a:off x="0" y="-1371601"/>
            <a:ext cx="5219814" cy="11013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 </a:t>
            </a:r>
            <a:r>
              <a:rPr lang="en-US" sz="1200" dirty="0">
                <a:solidFill>
                  <a:schemeClr val="tx1"/>
                </a:solidFill>
                <a:latin typeface="Source Sans Pro" charset="0"/>
                <a:ea typeface="Source Sans Pro" charset="0"/>
                <a:cs typeface="Source Sans Pro" charset="0"/>
              </a:rPr>
              <a:t>Portrait image flush left with placeholder text descriptor on right.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1838168870"/>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een_title and image 3">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3372321" y="762001"/>
            <a:ext cx="5276046" cy="5276734"/>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en-US" sz="900" dirty="0"/>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5123052" y="1752601"/>
            <a:ext cx="4744357" cy="1819024"/>
          </a:xfrm>
          <a:noFill/>
        </p:spPr>
        <p:txBody>
          <a:bodyPr vert="horz" lIns="0" tIns="45720" rIns="0" bIns="45720" rtlCol="0" anchor="b" anchorCtr="0">
            <a:noAutofit/>
          </a:bodyPr>
          <a:lstStyle>
            <a:lvl1pPr>
              <a:defRPr lang="en-US" sz="4799">
                <a:solidFill>
                  <a:schemeClr val="accent1"/>
                </a:solidFill>
                <a:ea typeface="+mn-ea"/>
                <a:cs typeface="+mn-cs"/>
              </a:defRPr>
            </a:lvl1pPr>
          </a:lstStyle>
          <a:p>
            <a:pPr marL="0" lvl="0" indent="0">
              <a:spcBef>
                <a:spcPts val="1000"/>
              </a:spcBef>
              <a:buFont typeface="Arial" panose="020B0604020202020204" pitchFamily="34" charset="0"/>
            </a:pPr>
            <a:r>
              <a:rPr lang="en-US" dirty="0"/>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5153031" y="3623215"/>
            <a:ext cx="3456448" cy="1101185"/>
          </a:xfrm>
        </p:spPr>
        <p:txBody>
          <a:bodyPr>
            <a:noAutofit/>
          </a:bodyPr>
          <a:lstStyle>
            <a:lvl1pPr marL="0" indent="0">
              <a:buNone/>
              <a:defRPr sz="2699">
                <a:solidFill>
                  <a:schemeClr val="accent6"/>
                </a:solidFill>
              </a:defRPr>
            </a:lvl1pPr>
            <a:lvl2pPr marL="457109" indent="0">
              <a:buNone/>
              <a:defRPr sz="2699"/>
            </a:lvl2pPr>
            <a:lvl3pPr marL="914217" indent="0">
              <a:buNone/>
              <a:defRPr sz="2699"/>
            </a:lvl3pPr>
            <a:lvl4pPr marL="1371326" indent="0">
              <a:buNone/>
              <a:defRPr sz="2699"/>
            </a:lvl4pPr>
            <a:lvl5pPr marL="1828434" indent="0">
              <a:buNone/>
              <a:defRPr sz="2699"/>
            </a:lvl5pPr>
          </a:lstStyle>
          <a:p>
            <a:pPr lvl="0"/>
            <a:r>
              <a:rPr lang="en-US" dirty="0"/>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3372336"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41608" y="0"/>
            <a:ext cx="4462219" cy="6858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dirty="0"/>
              <a:t>Drag and drop</a:t>
            </a:r>
          </a:p>
          <a:p>
            <a:r>
              <a:rPr lang="en-US" dirty="0"/>
              <a:t>image here</a:t>
            </a:r>
          </a:p>
        </p:txBody>
      </p:sp>
      <p:sp>
        <p:nvSpPr>
          <p:cNvPr id="9" name="Folded Corner 8">
            <a:extLst>
              <a:ext uri="{FF2B5EF4-FFF2-40B4-BE49-F238E27FC236}">
                <a16:creationId xmlns:a16="http://schemas.microsoft.com/office/drawing/2014/main" id="{5C0D8586-D378-0E4B-B8D4-703816AE0BED}"/>
              </a:ext>
              <a:ext uri="{C183D7F6-B498-43B3-948B-1728B52AA6E4}">
                <adec:decorative xmlns:adec="http://schemas.microsoft.com/office/drawing/2017/decorative" val="1"/>
              </a:ext>
            </a:extLst>
          </p:cNvPr>
          <p:cNvSpPr/>
          <p:nvPr userDrawn="1"/>
        </p:nvSpPr>
        <p:spPr>
          <a:xfrm>
            <a:off x="0" y="-1371600"/>
            <a:ext cx="5296004" cy="11013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 </a:t>
            </a:r>
            <a:r>
              <a:rPr lang="en-US" sz="1200" dirty="0">
                <a:solidFill>
                  <a:schemeClr val="tx1"/>
                </a:solidFill>
                <a:latin typeface="Source Sans Pro" charset="0"/>
                <a:ea typeface="Source Sans Pro" charset="0"/>
                <a:cs typeface="Source Sans Pro" charset="0"/>
              </a:rPr>
              <a:t>: Portrait image flush left with placeholder text descriptor on right.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096D4F16-1881-614C-B283-BB2919C25DF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7373" y="5816399"/>
            <a:ext cx="1091168" cy="276138"/>
          </a:xfrm>
          <a:prstGeom prst="rect">
            <a:avLst/>
          </a:prstGeom>
        </p:spPr>
      </p:pic>
    </p:spTree>
    <p:extLst>
      <p:ext uri="{BB962C8B-B14F-4D97-AF65-F5344CB8AC3E}">
        <p14:creationId xmlns:p14="http://schemas.microsoft.com/office/powerpoint/2010/main" val="8381078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mber_title and image 3">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3372321" y="762001"/>
            <a:ext cx="5276046" cy="5276734"/>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en-US" sz="900" dirty="0"/>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5123052" y="2085975"/>
            <a:ext cx="4744357" cy="1485650"/>
          </a:xfrm>
          <a:noFill/>
        </p:spPr>
        <p:txBody>
          <a:bodyPr vert="horz" lIns="0" tIns="45720" rIns="0" bIns="45720" rtlCol="0" anchor="b" anchorCtr="0">
            <a:noAutofit/>
          </a:bodyPr>
          <a:lstStyle>
            <a:lvl1pPr>
              <a:defRPr lang="en-US" sz="4799">
                <a:solidFill>
                  <a:schemeClr val="accent2"/>
                </a:solidFill>
                <a:ea typeface="+mn-ea"/>
                <a:cs typeface="+mn-cs"/>
              </a:defRPr>
            </a:lvl1pPr>
          </a:lstStyle>
          <a:p>
            <a:pPr marL="0" lvl="0" indent="0">
              <a:spcBef>
                <a:spcPts val="1000"/>
              </a:spcBef>
              <a:buFont typeface="Arial" panose="020B0604020202020204" pitchFamily="34" charset="0"/>
            </a:pPr>
            <a:r>
              <a:rPr lang="en-US" dirty="0"/>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5153031" y="3623215"/>
            <a:ext cx="3395496" cy="1091660"/>
          </a:xfrm>
        </p:spPr>
        <p:txBody>
          <a:bodyPr>
            <a:noAutofit/>
          </a:bodyPr>
          <a:lstStyle>
            <a:lvl1pPr marL="0" indent="0">
              <a:buNone/>
              <a:defRPr sz="2699">
                <a:solidFill>
                  <a:schemeClr val="accent6"/>
                </a:solidFill>
              </a:defRPr>
            </a:lvl1pPr>
            <a:lvl2pPr marL="457109" indent="0">
              <a:buNone/>
              <a:defRPr sz="2699"/>
            </a:lvl2pPr>
            <a:lvl3pPr marL="914217" indent="0">
              <a:buNone/>
              <a:defRPr sz="2699"/>
            </a:lvl3pPr>
            <a:lvl4pPr marL="1371326" indent="0">
              <a:buNone/>
              <a:defRPr sz="2699"/>
            </a:lvl4pPr>
            <a:lvl5pPr marL="1828434" indent="0">
              <a:buNone/>
              <a:defRPr sz="2699"/>
            </a:lvl5pPr>
          </a:lstStyle>
          <a:p>
            <a:pPr lvl="0"/>
            <a:r>
              <a:rPr lang="en-US" dirty="0"/>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3372336"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41608" y="0"/>
            <a:ext cx="4462219" cy="6858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dirty="0"/>
              <a:t>Drag and drop</a:t>
            </a:r>
          </a:p>
          <a:p>
            <a:r>
              <a:rPr lang="en-US" dirty="0"/>
              <a:t>image here</a:t>
            </a:r>
          </a:p>
        </p:txBody>
      </p:sp>
      <p:pic>
        <p:nvPicPr>
          <p:cNvPr id="9" name="Logo">
            <a:extLst>
              <a:ext uri="{FF2B5EF4-FFF2-40B4-BE49-F238E27FC236}">
                <a16:creationId xmlns:a16="http://schemas.microsoft.com/office/drawing/2014/main" id="{0AD05BDE-EFDD-AA41-80FC-0B0DC563F70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7373" y="5816399"/>
            <a:ext cx="1091168" cy="276138"/>
          </a:xfrm>
          <a:prstGeom prst="rect">
            <a:avLst/>
          </a:prstGeom>
        </p:spPr>
      </p:pic>
      <p:sp>
        <p:nvSpPr>
          <p:cNvPr id="12" name="Folded Corner 11">
            <a:extLst>
              <a:ext uri="{FF2B5EF4-FFF2-40B4-BE49-F238E27FC236}">
                <a16:creationId xmlns:a16="http://schemas.microsoft.com/office/drawing/2014/main" id="{68E9C3D3-C2D2-1C44-AFEE-759C2FD5071F}"/>
              </a:ext>
              <a:ext uri="{C183D7F6-B498-43B3-948B-1728B52AA6E4}">
                <adec:decorative xmlns:adec="http://schemas.microsoft.com/office/drawing/2017/decorative" val="1"/>
              </a:ext>
            </a:extLst>
          </p:cNvPr>
          <p:cNvSpPr/>
          <p:nvPr userDrawn="1"/>
        </p:nvSpPr>
        <p:spPr>
          <a:xfrm>
            <a:off x="0" y="-1371600"/>
            <a:ext cx="5296004" cy="11013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 </a:t>
            </a:r>
            <a:r>
              <a:rPr lang="en-US" sz="1200" dirty="0">
                <a:solidFill>
                  <a:schemeClr val="tx1"/>
                </a:solidFill>
                <a:latin typeface="Source Sans Pro" charset="0"/>
                <a:ea typeface="Source Sans Pro" charset="0"/>
                <a:cs typeface="Source Sans Pro" charset="0"/>
              </a:rPr>
              <a:t>: Portrait image flush left with placeholder text descriptor on right.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636214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_title and image 3">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3372321" y="762001"/>
            <a:ext cx="5276046" cy="5276734"/>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en-US" sz="900" dirty="0"/>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5123052" y="1752601"/>
            <a:ext cx="4744357" cy="1819024"/>
          </a:xfrm>
          <a:noFill/>
        </p:spPr>
        <p:txBody>
          <a:bodyPr vert="horz" lIns="0" tIns="45720" rIns="0" bIns="45720" rtlCol="0" anchor="b" anchorCtr="0">
            <a:noAutofit/>
          </a:bodyPr>
          <a:lstStyle>
            <a:lvl1pPr>
              <a:defRPr lang="en-US" sz="4799">
                <a:solidFill>
                  <a:schemeClr val="tx2"/>
                </a:solidFill>
                <a:ea typeface="+mn-ea"/>
                <a:cs typeface="+mn-cs"/>
              </a:defRPr>
            </a:lvl1pPr>
          </a:lstStyle>
          <a:p>
            <a:pPr marL="0" lvl="0" indent="0">
              <a:spcBef>
                <a:spcPts val="1000"/>
              </a:spcBef>
              <a:buFont typeface="Arial" panose="020B0604020202020204" pitchFamily="34" charset="0"/>
            </a:pPr>
            <a:r>
              <a:rPr lang="en-US" dirty="0"/>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5153031" y="3623215"/>
            <a:ext cx="3441210" cy="1101185"/>
          </a:xfrm>
        </p:spPr>
        <p:txBody>
          <a:bodyPr>
            <a:noAutofit/>
          </a:bodyPr>
          <a:lstStyle>
            <a:lvl1pPr marL="0" indent="0">
              <a:buNone/>
              <a:defRPr sz="2699">
                <a:solidFill>
                  <a:schemeClr val="accent6"/>
                </a:solidFill>
              </a:defRPr>
            </a:lvl1pPr>
            <a:lvl2pPr marL="457109" indent="0">
              <a:buNone/>
              <a:defRPr sz="2699"/>
            </a:lvl2pPr>
            <a:lvl3pPr marL="914217" indent="0">
              <a:buNone/>
              <a:defRPr sz="2699"/>
            </a:lvl3pPr>
            <a:lvl4pPr marL="1371326" indent="0">
              <a:buNone/>
              <a:defRPr sz="2699"/>
            </a:lvl4pPr>
            <a:lvl5pPr marL="1828434" indent="0">
              <a:buNone/>
              <a:defRPr sz="2699"/>
            </a:lvl5pPr>
          </a:lstStyle>
          <a:p>
            <a:pPr lvl="0"/>
            <a:r>
              <a:rPr lang="en-US" dirty="0"/>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3372336"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41608" y="0"/>
            <a:ext cx="4462219" cy="6858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dirty="0"/>
              <a:t>Drag and drop</a:t>
            </a:r>
          </a:p>
          <a:p>
            <a:r>
              <a:rPr lang="en-US" dirty="0"/>
              <a:t>image here</a:t>
            </a:r>
          </a:p>
        </p:txBody>
      </p:sp>
      <p:pic>
        <p:nvPicPr>
          <p:cNvPr id="9" name="Logo">
            <a:extLst>
              <a:ext uri="{FF2B5EF4-FFF2-40B4-BE49-F238E27FC236}">
                <a16:creationId xmlns:a16="http://schemas.microsoft.com/office/drawing/2014/main" id="{29D43188-80B6-CD4D-9A21-70C90178E28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7373" y="5816399"/>
            <a:ext cx="1091168" cy="276138"/>
          </a:xfrm>
          <a:prstGeom prst="rect">
            <a:avLst/>
          </a:prstGeom>
        </p:spPr>
      </p:pic>
      <p:sp>
        <p:nvSpPr>
          <p:cNvPr id="12" name="Folded Corner 11">
            <a:extLst>
              <a:ext uri="{FF2B5EF4-FFF2-40B4-BE49-F238E27FC236}">
                <a16:creationId xmlns:a16="http://schemas.microsoft.com/office/drawing/2014/main" id="{2BAC5DDF-A655-3541-8A38-F5F040E08CB3}"/>
              </a:ext>
              <a:ext uri="{C183D7F6-B498-43B3-948B-1728B52AA6E4}">
                <adec:decorative xmlns:adec="http://schemas.microsoft.com/office/drawing/2017/decorative" val="1"/>
              </a:ext>
            </a:extLst>
          </p:cNvPr>
          <p:cNvSpPr/>
          <p:nvPr userDrawn="1"/>
        </p:nvSpPr>
        <p:spPr>
          <a:xfrm>
            <a:off x="0" y="-1371600"/>
            <a:ext cx="5296004" cy="11013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 </a:t>
            </a:r>
            <a:r>
              <a:rPr lang="en-US" sz="1200" dirty="0">
                <a:solidFill>
                  <a:schemeClr val="tx1"/>
                </a:solidFill>
                <a:latin typeface="Source Sans Pro" charset="0"/>
                <a:ea typeface="Source Sans Pro" charset="0"/>
                <a:cs typeface="Source Sans Pro" charset="0"/>
              </a:rPr>
              <a:t>: Portrait image flush left with placeholder text descriptor on right.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743264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_title and image 3">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3372321" y="762001"/>
            <a:ext cx="5276046" cy="5276734"/>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en-US" sz="900" dirty="0"/>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5123052" y="1752601"/>
            <a:ext cx="4782452" cy="1819024"/>
          </a:xfrm>
          <a:noFill/>
        </p:spPr>
        <p:txBody>
          <a:bodyPr vert="horz" lIns="0" tIns="45720" rIns="0" bIns="45720" rtlCol="0" anchor="b" anchorCtr="0">
            <a:noAutofit/>
          </a:bodyPr>
          <a:lstStyle>
            <a:lvl1pPr>
              <a:defRPr lang="en-US" sz="4799">
                <a:solidFill>
                  <a:schemeClr val="accent3"/>
                </a:solidFill>
                <a:ea typeface="+mn-ea"/>
                <a:cs typeface="+mn-cs"/>
              </a:defRPr>
            </a:lvl1pPr>
          </a:lstStyle>
          <a:p>
            <a:pPr marL="0" lvl="0" indent="0">
              <a:spcBef>
                <a:spcPts val="1000"/>
              </a:spcBef>
              <a:buFont typeface="Arial" panose="020B0604020202020204" pitchFamily="34" charset="0"/>
            </a:pPr>
            <a:r>
              <a:rPr lang="en-US" dirty="0"/>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5153031" y="3623215"/>
            <a:ext cx="3273592" cy="1101185"/>
          </a:xfrm>
        </p:spPr>
        <p:txBody>
          <a:bodyPr>
            <a:noAutofit/>
          </a:bodyPr>
          <a:lstStyle>
            <a:lvl1pPr marL="0" indent="0">
              <a:buNone/>
              <a:defRPr sz="2699">
                <a:solidFill>
                  <a:schemeClr val="accent6"/>
                </a:solidFill>
              </a:defRPr>
            </a:lvl1pPr>
            <a:lvl2pPr marL="457109" indent="0">
              <a:buNone/>
              <a:defRPr sz="2699"/>
            </a:lvl2pPr>
            <a:lvl3pPr marL="914217" indent="0">
              <a:buNone/>
              <a:defRPr sz="2699"/>
            </a:lvl3pPr>
            <a:lvl4pPr marL="1371326" indent="0">
              <a:buNone/>
              <a:defRPr sz="2699"/>
            </a:lvl4pPr>
            <a:lvl5pPr marL="1828434" indent="0">
              <a:buNone/>
              <a:defRPr sz="2699"/>
            </a:lvl5pPr>
          </a:lstStyle>
          <a:p>
            <a:pPr lvl="0"/>
            <a:r>
              <a:rPr lang="en-US" dirty="0"/>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3372336"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41608" y="0"/>
            <a:ext cx="4462219" cy="6858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dirty="0"/>
              <a:t>Drag and drop</a:t>
            </a:r>
          </a:p>
          <a:p>
            <a:r>
              <a:rPr lang="en-US" dirty="0"/>
              <a:t>image here</a:t>
            </a:r>
          </a:p>
        </p:txBody>
      </p:sp>
      <p:pic>
        <p:nvPicPr>
          <p:cNvPr id="9" name="Logo">
            <a:extLst>
              <a:ext uri="{FF2B5EF4-FFF2-40B4-BE49-F238E27FC236}">
                <a16:creationId xmlns:a16="http://schemas.microsoft.com/office/drawing/2014/main" id="{39832A72-5040-BE45-A934-3C03CC2291A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7373" y="5816399"/>
            <a:ext cx="1091168" cy="276138"/>
          </a:xfrm>
          <a:prstGeom prst="rect">
            <a:avLst/>
          </a:prstGeom>
        </p:spPr>
      </p:pic>
      <p:sp>
        <p:nvSpPr>
          <p:cNvPr id="12" name="Folded Corner 11">
            <a:extLst>
              <a:ext uri="{FF2B5EF4-FFF2-40B4-BE49-F238E27FC236}">
                <a16:creationId xmlns:a16="http://schemas.microsoft.com/office/drawing/2014/main" id="{4DD91685-D64A-C54F-B5AF-FF35646421F2}"/>
              </a:ext>
              <a:ext uri="{C183D7F6-B498-43B3-948B-1728B52AA6E4}">
                <adec:decorative xmlns:adec="http://schemas.microsoft.com/office/drawing/2017/decorative" val="1"/>
              </a:ext>
            </a:extLst>
          </p:cNvPr>
          <p:cNvSpPr/>
          <p:nvPr userDrawn="1"/>
        </p:nvSpPr>
        <p:spPr>
          <a:xfrm>
            <a:off x="0" y="-1371600"/>
            <a:ext cx="5296004" cy="11013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 </a:t>
            </a:r>
            <a:r>
              <a:rPr lang="en-US" sz="1200" dirty="0">
                <a:solidFill>
                  <a:schemeClr val="tx1"/>
                </a:solidFill>
                <a:latin typeface="Source Sans Pro" charset="0"/>
                <a:ea typeface="Source Sans Pro" charset="0"/>
                <a:cs typeface="Source Sans Pro" charset="0"/>
              </a:rPr>
              <a:t>: Portrait image flush left with placeholder text descriptor on right.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293931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rkamber_title and image 3">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3372321" y="762001"/>
            <a:ext cx="5276046" cy="5276734"/>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en-US" sz="900" dirty="0"/>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5123052" y="1752601"/>
            <a:ext cx="4744357" cy="1819024"/>
          </a:xfrm>
          <a:noFill/>
        </p:spPr>
        <p:txBody>
          <a:bodyPr vert="horz" lIns="0" tIns="45720" rIns="0" bIns="45720" rtlCol="0" anchor="b" anchorCtr="0">
            <a:noAutofit/>
          </a:bodyPr>
          <a:lstStyle>
            <a:lvl1pPr>
              <a:defRPr lang="en-US" sz="4799">
                <a:solidFill>
                  <a:schemeClr val="accent2"/>
                </a:solidFill>
                <a:ea typeface="+mn-ea"/>
                <a:cs typeface="+mn-cs"/>
              </a:defRPr>
            </a:lvl1pPr>
          </a:lstStyle>
          <a:p>
            <a:pPr marL="0" lvl="0" indent="0">
              <a:spcBef>
                <a:spcPts val="1000"/>
              </a:spcBef>
              <a:buFont typeface="Arial" panose="020B0604020202020204" pitchFamily="34" charset="0"/>
            </a:pPr>
            <a:r>
              <a:rPr lang="en-US" dirty="0"/>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5153031" y="3623215"/>
            <a:ext cx="3395496" cy="1101185"/>
          </a:xfrm>
        </p:spPr>
        <p:txBody>
          <a:bodyPr>
            <a:noAutofit/>
          </a:bodyPr>
          <a:lstStyle>
            <a:lvl1pPr marL="0" indent="0">
              <a:buNone/>
              <a:defRPr sz="2699">
                <a:solidFill>
                  <a:schemeClr val="accent6"/>
                </a:solidFill>
              </a:defRPr>
            </a:lvl1pPr>
            <a:lvl2pPr marL="457109" indent="0">
              <a:buNone/>
              <a:defRPr sz="2699"/>
            </a:lvl2pPr>
            <a:lvl3pPr marL="914217" indent="0">
              <a:buNone/>
              <a:defRPr sz="2699"/>
            </a:lvl3pPr>
            <a:lvl4pPr marL="1371326" indent="0">
              <a:buNone/>
              <a:defRPr sz="2699"/>
            </a:lvl4pPr>
            <a:lvl5pPr marL="1828434" indent="0">
              <a:buNone/>
              <a:defRPr sz="2699"/>
            </a:lvl5pPr>
          </a:lstStyle>
          <a:p>
            <a:pPr lvl="0"/>
            <a:r>
              <a:rPr lang="en-US" dirty="0"/>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3372336"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41608" y="0"/>
            <a:ext cx="4462219" cy="6858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dirty="0"/>
              <a:t>Drag and drop</a:t>
            </a:r>
          </a:p>
          <a:p>
            <a:r>
              <a:rPr lang="en-US" dirty="0"/>
              <a:t>image here</a:t>
            </a:r>
          </a:p>
        </p:txBody>
      </p:sp>
      <p:pic>
        <p:nvPicPr>
          <p:cNvPr id="9" name="Logo">
            <a:extLst>
              <a:ext uri="{FF2B5EF4-FFF2-40B4-BE49-F238E27FC236}">
                <a16:creationId xmlns:a16="http://schemas.microsoft.com/office/drawing/2014/main" id="{148F310D-874C-A545-B8AD-4ED154C787D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7373" y="5816399"/>
            <a:ext cx="1091168" cy="276138"/>
          </a:xfrm>
          <a:prstGeom prst="rect">
            <a:avLst/>
          </a:prstGeom>
        </p:spPr>
      </p:pic>
      <p:sp>
        <p:nvSpPr>
          <p:cNvPr id="12" name="Folded Corner 11">
            <a:extLst>
              <a:ext uri="{FF2B5EF4-FFF2-40B4-BE49-F238E27FC236}">
                <a16:creationId xmlns:a16="http://schemas.microsoft.com/office/drawing/2014/main" id="{5724D573-2F9E-4848-B976-500133BF7CD4}"/>
              </a:ext>
              <a:ext uri="{C183D7F6-B498-43B3-948B-1728B52AA6E4}">
                <adec:decorative xmlns:adec="http://schemas.microsoft.com/office/drawing/2017/decorative" val="1"/>
              </a:ext>
            </a:extLst>
          </p:cNvPr>
          <p:cNvSpPr/>
          <p:nvPr userDrawn="1"/>
        </p:nvSpPr>
        <p:spPr>
          <a:xfrm>
            <a:off x="0" y="-1371600"/>
            <a:ext cx="5296004" cy="11013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 </a:t>
            </a:r>
            <a:r>
              <a:rPr lang="en-US" sz="1200" dirty="0">
                <a:solidFill>
                  <a:schemeClr val="tx1"/>
                </a:solidFill>
                <a:latin typeface="Source Sans Pro" charset="0"/>
                <a:ea typeface="Source Sans Pro" charset="0"/>
                <a:cs typeface="Source Sans Pro" charset="0"/>
              </a:rPr>
              <a:t>: Portrait image flush left with placeholder text descriptor on right.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505327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een_title and image 4">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142C14-4984-9141-AC18-0956B6FADA3C}"/>
              </a:ext>
              <a:ext uri="{C183D7F6-B498-43B3-948B-1728B52AA6E4}">
                <adec:decorative xmlns:adec="http://schemas.microsoft.com/office/drawing/2017/decorative" val="1"/>
              </a:ext>
            </a:extLst>
          </p:cNvPr>
          <p:cNvSpPr/>
          <p:nvPr userDrawn="1"/>
        </p:nvSpPr>
        <p:spPr>
          <a:xfrm>
            <a:off x="0" y="0"/>
            <a:ext cx="1879355" cy="6858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24" name="Picture Placeholder 23">
            <a:extLst>
              <a:ext uri="{FF2B5EF4-FFF2-40B4-BE49-F238E27FC236}">
                <a16:creationId xmlns:a16="http://schemas.microsoft.com/office/drawing/2014/main" id="{E9341416-85D2-6C45-A8A2-F011ED574127}"/>
              </a:ext>
              <a:ext uri="{C183D7F6-B498-43B3-948B-1728B52AA6E4}">
                <adec:decorative xmlns:adec="http://schemas.microsoft.com/office/drawing/2017/decorative" val="1"/>
              </a:ext>
            </a:extLst>
          </p:cNvPr>
          <p:cNvSpPr>
            <a:spLocks noGrp="1"/>
          </p:cNvSpPr>
          <p:nvPr>
            <p:ph type="pic" sz="quarter" idx="14" hasCustomPrompt="1"/>
          </p:nvPr>
        </p:nvSpPr>
        <p:spPr>
          <a:xfrm>
            <a:off x="1883973" y="787965"/>
            <a:ext cx="4522257" cy="5287154"/>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sz="2699"/>
            </a:lvl1pPr>
          </a:lstStyle>
          <a:p>
            <a:pPr marL="0" marR="0" lvl="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p:txBody>
      </p:sp>
      <p:sp>
        <p:nvSpPr>
          <p:cNvPr id="9" name="Freeform 8">
            <a:extLst>
              <a:ext uri="{FF2B5EF4-FFF2-40B4-BE49-F238E27FC236}">
                <a16:creationId xmlns:a16="http://schemas.microsoft.com/office/drawing/2014/main" id="{8CD66243-A727-ED45-B574-E48FD16DA03E}"/>
              </a:ext>
              <a:ext uri="{C183D7F6-B498-43B3-948B-1728B52AA6E4}">
                <adec:decorative xmlns:adec="http://schemas.microsoft.com/office/drawing/2017/decorative" val="1"/>
              </a:ext>
            </a:extLst>
          </p:cNvPr>
          <p:cNvSpPr/>
          <p:nvPr userDrawn="1"/>
        </p:nvSpPr>
        <p:spPr>
          <a:xfrm>
            <a:off x="1130607" y="1570912"/>
            <a:ext cx="753366" cy="37161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sp>
        <p:nvSpPr>
          <p:cNvPr id="12" name="Title 11">
            <a:extLst>
              <a:ext uri="{FF2B5EF4-FFF2-40B4-BE49-F238E27FC236}">
                <a16:creationId xmlns:a16="http://schemas.microsoft.com/office/drawing/2014/main" id="{61554924-C8A9-D24E-997F-DA6F62DFDD36}"/>
              </a:ext>
            </a:extLst>
          </p:cNvPr>
          <p:cNvSpPr>
            <a:spLocks noGrp="1"/>
          </p:cNvSpPr>
          <p:nvPr userDrawn="1">
            <p:ph type="title" hasCustomPrompt="1"/>
          </p:nvPr>
        </p:nvSpPr>
        <p:spPr>
          <a:xfrm>
            <a:off x="7016792" y="2171700"/>
            <a:ext cx="4374420" cy="1386688"/>
          </a:xfrm>
          <a:noFill/>
        </p:spPr>
        <p:txBody>
          <a:bodyPr vert="horz" lIns="0" tIns="45720" rIns="0" bIns="45720" rtlCol="0" anchor="b" anchorCtr="0">
            <a:noAutofit/>
          </a:bodyPr>
          <a:lstStyle>
            <a:lvl1pPr>
              <a:defRPr lang="en-US" sz="4799" dirty="0">
                <a:solidFill>
                  <a:schemeClr val="accent1"/>
                </a:solidFill>
                <a:ea typeface="+mn-ea"/>
                <a:cs typeface="+mn-cs"/>
              </a:defRPr>
            </a:lvl1pPr>
          </a:lstStyle>
          <a:p>
            <a:pPr marL="0" lvl="0" indent="0">
              <a:spcBef>
                <a:spcPts val="1000"/>
              </a:spcBef>
              <a:buFontTx/>
            </a:pPr>
            <a:r>
              <a:rPr lang="en-US" dirty="0"/>
              <a:t>Enter slide title here in two lines</a:t>
            </a:r>
          </a:p>
        </p:txBody>
      </p:sp>
      <p:sp>
        <p:nvSpPr>
          <p:cNvPr id="7" name="Text Placeholder 17">
            <a:extLst>
              <a:ext uri="{FF2B5EF4-FFF2-40B4-BE49-F238E27FC236}">
                <a16:creationId xmlns:a16="http://schemas.microsoft.com/office/drawing/2014/main" id="{57CB4192-2D78-B642-8E4A-935DBA256C37}"/>
              </a:ext>
            </a:extLst>
          </p:cNvPr>
          <p:cNvSpPr>
            <a:spLocks noGrp="1"/>
          </p:cNvSpPr>
          <p:nvPr userDrawn="1">
            <p:ph type="body" sz="quarter" idx="13" hasCustomPrompt="1"/>
          </p:nvPr>
        </p:nvSpPr>
        <p:spPr>
          <a:xfrm>
            <a:off x="7016792" y="3558388"/>
            <a:ext cx="4374420" cy="1310350"/>
          </a:xfrm>
        </p:spPr>
        <p:txBody>
          <a:bodyPr>
            <a:normAutofit/>
          </a:bodyPr>
          <a:lstStyle>
            <a:lvl1pPr marL="0" indent="0">
              <a:lnSpc>
                <a:spcPts val="3239"/>
              </a:lnSpc>
              <a:buFontTx/>
              <a:buNone/>
              <a:defRPr sz="2699" baseline="0"/>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here in two lines or less</a:t>
            </a:r>
          </a:p>
        </p:txBody>
      </p:sp>
      <p:sp>
        <p:nvSpPr>
          <p:cNvPr id="11" name="Folded Corner 10">
            <a:extLst>
              <a:ext uri="{FF2B5EF4-FFF2-40B4-BE49-F238E27FC236}">
                <a16:creationId xmlns:a16="http://schemas.microsoft.com/office/drawing/2014/main" id="{B0E8D85E-D782-194C-B0A1-AD06F240BDAD}"/>
              </a:ext>
              <a:ext uri="{C183D7F6-B498-43B3-948B-1728B52AA6E4}">
                <adec:decorative xmlns:adec="http://schemas.microsoft.com/office/drawing/2017/decorative" val="1"/>
              </a:ext>
            </a:extLst>
          </p:cNvPr>
          <p:cNvSpPr/>
          <p:nvPr userDrawn="1"/>
        </p:nvSpPr>
        <p:spPr>
          <a:xfrm>
            <a:off x="0" y="-1905001"/>
            <a:ext cx="5296004" cy="165561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Image Layout Option</a:t>
            </a:r>
            <a:r>
              <a:rPr lang="en-US" sz="1200" dirty="0">
                <a:solidFill>
                  <a:schemeClr val="tx1"/>
                </a:solidFill>
                <a:latin typeface="Source Sans Pro" charset="0"/>
                <a:ea typeface="Source Sans Pro" charset="0"/>
                <a:cs typeface="Source Sans Pro" charset="0"/>
              </a:rPr>
              <a:t>: Circle image with color intersection, titles on right.</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1200" dirty="0">
              <a:solidFill>
                <a:schemeClr val="tx1"/>
              </a:solidFill>
              <a:latin typeface="Source Sans Pro" charset="0"/>
              <a:ea typeface="Source Sans Pro" charset="0"/>
              <a:cs typeface="Source Sans Pro" charset="0"/>
            </a:endParaRPr>
          </a:p>
          <a:p>
            <a:r>
              <a:rPr lang="en-US" sz="1200" dirty="0">
                <a:solidFill>
                  <a:schemeClr val="tx1"/>
                </a:solidFill>
                <a:latin typeface="Source Sans Pro" charset="0"/>
                <a:ea typeface="Source Sans Pro" charset="0"/>
                <a:cs typeface="Source Sans Pro" charset="0"/>
              </a:rPr>
              <a:t>Do not put any cropped image (such as a circle) into circular placeholder.</a:t>
            </a:r>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ACAF39D2-F325-384E-AD0F-35700A4085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7373" y="5816399"/>
            <a:ext cx="1091168" cy="276138"/>
          </a:xfrm>
          <a:prstGeom prst="rect">
            <a:avLst/>
          </a:prstGeom>
        </p:spPr>
      </p:pic>
    </p:spTree>
    <p:extLst>
      <p:ext uri="{BB962C8B-B14F-4D97-AF65-F5344CB8AC3E}">
        <p14:creationId xmlns:p14="http://schemas.microsoft.com/office/powerpoint/2010/main" val="1645511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mber_title and image 4">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35ACCF7-3C47-BB4F-AF7F-71F0B4AB44D7}"/>
              </a:ext>
              <a:ext uri="{C183D7F6-B498-43B3-948B-1728B52AA6E4}">
                <adec:decorative xmlns:adec="http://schemas.microsoft.com/office/drawing/2017/decorative" val="1"/>
              </a:ext>
            </a:extLst>
          </p:cNvPr>
          <p:cNvGrpSpPr/>
          <p:nvPr userDrawn="1"/>
        </p:nvGrpSpPr>
        <p:grpSpPr>
          <a:xfrm>
            <a:off x="4618" y="0"/>
            <a:ext cx="1879355" cy="6858000"/>
            <a:chOff x="9236" y="0"/>
            <a:chExt cx="3759200" cy="13715999"/>
          </a:xfrm>
        </p:grpSpPr>
        <p:sp>
          <p:nvSpPr>
            <p:cNvPr id="20" name="Rectangle 19">
              <a:extLst>
                <a:ext uri="{FF2B5EF4-FFF2-40B4-BE49-F238E27FC236}">
                  <a16:creationId xmlns:a16="http://schemas.microsoft.com/office/drawing/2014/main" id="{1D2C9B0F-FBE2-8C48-B5B1-3C3885F3BDDE}"/>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21" name="Freeform 20">
              <a:extLst>
                <a:ext uri="{FF2B5EF4-FFF2-40B4-BE49-F238E27FC236}">
                  <a16:creationId xmlns:a16="http://schemas.microsoft.com/office/drawing/2014/main" id="{C4E92395-EB86-874A-B076-AF17357782A7}"/>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grpSp>
      <p:sp>
        <p:nvSpPr>
          <p:cNvPr id="22" name="Title 11">
            <a:extLst>
              <a:ext uri="{FF2B5EF4-FFF2-40B4-BE49-F238E27FC236}">
                <a16:creationId xmlns:a16="http://schemas.microsoft.com/office/drawing/2014/main" id="{514407B6-6008-9F4D-AA8B-50D1AAD03286}"/>
              </a:ext>
            </a:extLst>
          </p:cNvPr>
          <p:cNvSpPr>
            <a:spLocks noGrp="1"/>
          </p:cNvSpPr>
          <p:nvPr>
            <p:ph type="title" hasCustomPrompt="1"/>
          </p:nvPr>
        </p:nvSpPr>
        <p:spPr>
          <a:xfrm>
            <a:off x="7016792" y="2171700"/>
            <a:ext cx="4374420" cy="1386688"/>
          </a:xfrm>
          <a:noFill/>
        </p:spPr>
        <p:txBody>
          <a:bodyPr vert="horz" lIns="0" tIns="45720" rIns="0" bIns="45720" rtlCol="0" anchor="b" anchorCtr="0">
            <a:noAutofit/>
          </a:bodyPr>
          <a:lstStyle>
            <a:lvl1pPr>
              <a:defRPr lang="en-US" sz="4799" dirty="0">
                <a:solidFill>
                  <a:schemeClr val="accent2"/>
                </a:solidFill>
                <a:ea typeface="+mn-ea"/>
                <a:cs typeface="+mn-cs"/>
              </a:defRPr>
            </a:lvl1pPr>
          </a:lstStyle>
          <a:p>
            <a:pPr marL="0" lvl="0" indent="0">
              <a:spcBef>
                <a:spcPts val="1000"/>
              </a:spcBef>
              <a:buFontTx/>
            </a:pPr>
            <a:r>
              <a:rPr lang="en-US" dirty="0"/>
              <a:t>Enter slide title here in two lines</a:t>
            </a:r>
          </a:p>
        </p:txBody>
      </p:sp>
      <p:sp>
        <p:nvSpPr>
          <p:cNvPr id="23" name="Text Placeholder 17">
            <a:extLst>
              <a:ext uri="{FF2B5EF4-FFF2-40B4-BE49-F238E27FC236}">
                <a16:creationId xmlns:a16="http://schemas.microsoft.com/office/drawing/2014/main" id="{38DC42F4-9C2A-C947-A0DC-D7173E28B10B}"/>
              </a:ext>
            </a:extLst>
          </p:cNvPr>
          <p:cNvSpPr>
            <a:spLocks noGrp="1"/>
          </p:cNvSpPr>
          <p:nvPr>
            <p:ph type="body" sz="quarter" idx="13" hasCustomPrompt="1"/>
          </p:nvPr>
        </p:nvSpPr>
        <p:spPr>
          <a:xfrm>
            <a:off x="7016792" y="3558388"/>
            <a:ext cx="4374420" cy="1310350"/>
          </a:xfrm>
        </p:spPr>
        <p:txBody>
          <a:bodyPr>
            <a:normAutofit/>
          </a:bodyPr>
          <a:lstStyle>
            <a:lvl1pPr marL="0" marR="0" indent="0" algn="l" defTabSz="914217" rtl="0" eaLnBrk="1" fontAlgn="auto" latinLnBrk="0" hangingPunct="1">
              <a:lnSpc>
                <a:spcPts val="3239"/>
              </a:lnSpc>
              <a:spcBef>
                <a:spcPts val="1000"/>
              </a:spcBef>
              <a:spcAft>
                <a:spcPts val="0"/>
              </a:spcAft>
              <a:buClrTx/>
              <a:buSzTx/>
              <a:buFontTx/>
              <a:buNone/>
              <a:tabLst/>
              <a:defRPr sz="2699" baseline="0"/>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here in two lines or less</a:t>
            </a:r>
          </a:p>
        </p:txBody>
      </p:sp>
      <p:sp>
        <p:nvSpPr>
          <p:cNvPr id="11" name="Picture Placeholder 10">
            <a:extLst>
              <a:ext uri="{FF2B5EF4-FFF2-40B4-BE49-F238E27FC236}">
                <a16:creationId xmlns:a16="http://schemas.microsoft.com/office/drawing/2014/main" id="{4CD03B56-B78A-F24B-A129-AC70C0AC20CF}"/>
              </a:ext>
              <a:ext uri="{C183D7F6-B498-43B3-948B-1728B52AA6E4}">
                <adec:decorative xmlns:adec="http://schemas.microsoft.com/office/drawing/2017/decorative" val="1"/>
              </a:ext>
            </a:extLst>
          </p:cNvPr>
          <p:cNvSpPr>
            <a:spLocks noGrp="1"/>
          </p:cNvSpPr>
          <p:nvPr>
            <p:ph type="pic" sz="quarter" idx="14" hasCustomPrompt="1"/>
          </p:nvPr>
        </p:nvSpPr>
        <p:spPr>
          <a:xfrm>
            <a:off x="1883973" y="787965"/>
            <a:ext cx="4522257" cy="5287154"/>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sz="2699"/>
            </a:lvl1pPr>
          </a:lstStyle>
          <a:p>
            <a:pPr marL="0" marR="0" lvl="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p:txBody>
      </p:sp>
      <p:pic>
        <p:nvPicPr>
          <p:cNvPr id="10" name="Logo">
            <a:extLst>
              <a:ext uri="{FF2B5EF4-FFF2-40B4-BE49-F238E27FC236}">
                <a16:creationId xmlns:a16="http://schemas.microsoft.com/office/drawing/2014/main" id="{003D7295-9545-F24F-8F14-F3CC78657B5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7373" y="5816399"/>
            <a:ext cx="1091168" cy="276138"/>
          </a:xfrm>
          <a:prstGeom prst="rect">
            <a:avLst/>
          </a:prstGeom>
        </p:spPr>
      </p:pic>
      <p:sp>
        <p:nvSpPr>
          <p:cNvPr id="12" name="Folded Corner 11">
            <a:extLst>
              <a:ext uri="{FF2B5EF4-FFF2-40B4-BE49-F238E27FC236}">
                <a16:creationId xmlns:a16="http://schemas.microsoft.com/office/drawing/2014/main" id="{51F6B6A3-D643-DB42-AB20-10543BF2132F}"/>
              </a:ext>
              <a:ext uri="{C183D7F6-B498-43B3-948B-1728B52AA6E4}">
                <adec:decorative xmlns:adec="http://schemas.microsoft.com/office/drawing/2017/decorative" val="1"/>
              </a:ext>
            </a:extLst>
          </p:cNvPr>
          <p:cNvSpPr/>
          <p:nvPr userDrawn="1"/>
        </p:nvSpPr>
        <p:spPr>
          <a:xfrm>
            <a:off x="0" y="-1905001"/>
            <a:ext cx="5296004" cy="165561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Image Layout Option</a:t>
            </a:r>
            <a:r>
              <a:rPr lang="en-US" sz="1200" dirty="0">
                <a:solidFill>
                  <a:schemeClr val="tx1"/>
                </a:solidFill>
                <a:latin typeface="Source Sans Pro" charset="0"/>
                <a:ea typeface="Source Sans Pro" charset="0"/>
                <a:cs typeface="Source Sans Pro" charset="0"/>
              </a:rPr>
              <a:t>: Circle image with color intersection, titles on right.</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1200" dirty="0">
              <a:solidFill>
                <a:schemeClr val="tx1"/>
              </a:solidFill>
              <a:latin typeface="Source Sans Pro" charset="0"/>
              <a:ea typeface="Source Sans Pro" charset="0"/>
              <a:cs typeface="Source Sans Pro" charset="0"/>
            </a:endParaRPr>
          </a:p>
          <a:p>
            <a:r>
              <a:rPr lang="en-US" sz="1200" dirty="0">
                <a:solidFill>
                  <a:schemeClr val="tx1"/>
                </a:solidFill>
                <a:latin typeface="Source Sans Pro" charset="0"/>
                <a:ea typeface="Source Sans Pro" charset="0"/>
                <a:cs typeface="Source Sans Pro" charset="0"/>
              </a:rPr>
              <a:t>Do not put any cropped image (such as a circle) into circular placeholder.</a:t>
            </a:r>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690931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92AB-2641-454A-99BB-606DAAF5AF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BBD57F-4DBE-4847-A7F7-E25594912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DFF8AB-FC45-D647-963C-8F23DBDB6B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1ACFC3-E968-DE4D-83E1-39475CF3DE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6F9A0-7ABA-3446-9D32-F655F0611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4FC2BB-E70C-4C42-A565-91A654ECF2E5}"/>
              </a:ext>
            </a:extLst>
          </p:cNvPr>
          <p:cNvSpPr>
            <a:spLocks noGrp="1"/>
          </p:cNvSpPr>
          <p:nvPr>
            <p:ph type="dt" sz="half" idx="10"/>
          </p:nvPr>
        </p:nvSpPr>
        <p:spPr/>
        <p:txBody>
          <a:bodyPr/>
          <a:lstStyle/>
          <a:p>
            <a:fld id="{1C7391D5-3AF0-174C-A95F-8515586461DE}" type="datetimeFigureOut">
              <a:rPr lang="en-US" smtClean="0"/>
              <a:t>1/12/22</a:t>
            </a:fld>
            <a:endParaRPr lang="en-US" dirty="0"/>
          </a:p>
        </p:txBody>
      </p:sp>
      <p:sp>
        <p:nvSpPr>
          <p:cNvPr id="8" name="Footer Placeholder 7">
            <a:extLst>
              <a:ext uri="{FF2B5EF4-FFF2-40B4-BE49-F238E27FC236}">
                <a16:creationId xmlns:a16="http://schemas.microsoft.com/office/drawing/2014/main" id="{1B72E32E-88A7-9743-95DC-49A8042F53E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168C576-CFD7-8545-B201-869C6815B197}"/>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5733826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d_title and image 4">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504754B-2E3B-F142-98BF-7F9381505D4F}"/>
              </a:ext>
              <a:ext uri="{C183D7F6-B498-43B3-948B-1728B52AA6E4}">
                <adec:decorative xmlns:adec="http://schemas.microsoft.com/office/drawing/2017/decorative" val="1"/>
              </a:ext>
            </a:extLst>
          </p:cNvPr>
          <p:cNvGrpSpPr/>
          <p:nvPr userDrawn="1"/>
        </p:nvGrpSpPr>
        <p:grpSpPr>
          <a:xfrm>
            <a:off x="4618" y="0"/>
            <a:ext cx="1879355" cy="6858000"/>
            <a:chOff x="9236" y="0"/>
            <a:chExt cx="3759200" cy="13715999"/>
          </a:xfrm>
          <a:solidFill>
            <a:schemeClr val="tx2"/>
          </a:solidFill>
        </p:grpSpPr>
        <p:sp>
          <p:nvSpPr>
            <p:cNvPr id="13" name="Rectangle 12">
              <a:extLst>
                <a:ext uri="{FF2B5EF4-FFF2-40B4-BE49-F238E27FC236}">
                  <a16:creationId xmlns:a16="http://schemas.microsoft.com/office/drawing/2014/main" id="{7A070FD8-1A59-0F4F-9C1F-157AA05E0C65}"/>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14" name="Freeform 13">
              <a:extLst>
                <a:ext uri="{FF2B5EF4-FFF2-40B4-BE49-F238E27FC236}">
                  <a16:creationId xmlns:a16="http://schemas.microsoft.com/office/drawing/2014/main" id="{29A2F08E-1CD2-1E42-844F-7EFE80C2AE4C}"/>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grpSp>
      <p:sp>
        <p:nvSpPr>
          <p:cNvPr id="15" name="Title 11">
            <a:extLst>
              <a:ext uri="{FF2B5EF4-FFF2-40B4-BE49-F238E27FC236}">
                <a16:creationId xmlns:a16="http://schemas.microsoft.com/office/drawing/2014/main" id="{8DDD9790-A385-FC41-AB77-BD2F12DEC0BA}"/>
              </a:ext>
            </a:extLst>
          </p:cNvPr>
          <p:cNvSpPr>
            <a:spLocks noGrp="1"/>
          </p:cNvSpPr>
          <p:nvPr>
            <p:ph type="title" hasCustomPrompt="1"/>
          </p:nvPr>
        </p:nvSpPr>
        <p:spPr>
          <a:xfrm>
            <a:off x="7016792" y="2171700"/>
            <a:ext cx="4374420" cy="1386688"/>
          </a:xfrm>
          <a:noFill/>
        </p:spPr>
        <p:txBody>
          <a:bodyPr vert="horz" lIns="0" tIns="45720" rIns="0" bIns="45720" rtlCol="0" anchor="b" anchorCtr="0">
            <a:noAutofit/>
          </a:bodyPr>
          <a:lstStyle>
            <a:lvl1pPr>
              <a:defRPr lang="en-US" sz="4799" dirty="0">
                <a:solidFill>
                  <a:schemeClr val="tx2"/>
                </a:solidFill>
                <a:ea typeface="+mn-ea"/>
                <a:cs typeface="+mn-cs"/>
              </a:defRPr>
            </a:lvl1pPr>
          </a:lstStyle>
          <a:p>
            <a:pPr marL="0" lvl="0" indent="0">
              <a:spcBef>
                <a:spcPts val="1000"/>
              </a:spcBef>
              <a:buFontTx/>
            </a:pPr>
            <a:r>
              <a:rPr lang="en-US" dirty="0"/>
              <a:t>Enter slide title here in two lines</a:t>
            </a:r>
          </a:p>
        </p:txBody>
      </p:sp>
      <p:sp>
        <p:nvSpPr>
          <p:cNvPr id="16" name="Text Placeholder 17">
            <a:extLst>
              <a:ext uri="{FF2B5EF4-FFF2-40B4-BE49-F238E27FC236}">
                <a16:creationId xmlns:a16="http://schemas.microsoft.com/office/drawing/2014/main" id="{A73A5716-1A71-6E47-BA7C-6C2841CE7A24}"/>
              </a:ext>
            </a:extLst>
          </p:cNvPr>
          <p:cNvSpPr>
            <a:spLocks noGrp="1"/>
          </p:cNvSpPr>
          <p:nvPr>
            <p:ph type="body" sz="quarter" idx="13" hasCustomPrompt="1"/>
          </p:nvPr>
        </p:nvSpPr>
        <p:spPr>
          <a:xfrm>
            <a:off x="7016792" y="3558388"/>
            <a:ext cx="4374420" cy="1310350"/>
          </a:xfrm>
        </p:spPr>
        <p:txBody>
          <a:bodyPr>
            <a:normAutofit/>
          </a:bodyPr>
          <a:lstStyle>
            <a:lvl1pPr marL="0" indent="0">
              <a:lnSpc>
                <a:spcPts val="3239"/>
              </a:lnSpc>
              <a:buFontTx/>
              <a:buNone/>
              <a:defRPr sz="2699" baseline="0"/>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here in two lines or less</a:t>
            </a:r>
          </a:p>
        </p:txBody>
      </p:sp>
      <p:sp>
        <p:nvSpPr>
          <p:cNvPr id="12" name="Picture Placeholder 11">
            <a:extLst>
              <a:ext uri="{FF2B5EF4-FFF2-40B4-BE49-F238E27FC236}">
                <a16:creationId xmlns:a16="http://schemas.microsoft.com/office/drawing/2014/main" id="{3FDEA5C4-4777-B44C-856A-8A740352C17E}"/>
              </a:ext>
              <a:ext uri="{C183D7F6-B498-43B3-948B-1728B52AA6E4}">
                <adec:decorative xmlns:adec="http://schemas.microsoft.com/office/drawing/2017/decorative" val="1"/>
              </a:ext>
            </a:extLst>
          </p:cNvPr>
          <p:cNvSpPr>
            <a:spLocks noGrp="1"/>
          </p:cNvSpPr>
          <p:nvPr>
            <p:ph type="pic" sz="quarter" idx="14" hasCustomPrompt="1"/>
          </p:nvPr>
        </p:nvSpPr>
        <p:spPr>
          <a:xfrm>
            <a:off x="1883973" y="787965"/>
            <a:ext cx="4522257" cy="5287154"/>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sz="2699"/>
            </a:lvl1pPr>
          </a:lstStyle>
          <a:p>
            <a:pPr marL="0" marR="0" lvl="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p:txBody>
      </p:sp>
      <p:pic>
        <p:nvPicPr>
          <p:cNvPr id="11" name="Logo">
            <a:extLst>
              <a:ext uri="{FF2B5EF4-FFF2-40B4-BE49-F238E27FC236}">
                <a16:creationId xmlns:a16="http://schemas.microsoft.com/office/drawing/2014/main" id="{02C9B188-676F-5B40-9F96-F34C176BA33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7373" y="5816399"/>
            <a:ext cx="1091168" cy="276138"/>
          </a:xfrm>
          <a:prstGeom prst="rect">
            <a:avLst/>
          </a:prstGeom>
        </p:spPr>
      </p:pic>
      <p:sp>
        <p:nvSpPr>
          <p:cNvPr id="17" name="Folded Corner 16">
            <a:extLst>
              <a:ext uri="{FF2B5EF4-FFF2-40B4-BE49-F238E27FC236}">
                <a16:creationId xmlns:a16="http://schemas.microsoft.com/office/drawing/2014/main" id="{A6E84270-BB12-0A46-B75C-11B8E813C444}"/>
              </a:ext>
              <a:ext uri="{C183D7F6-B498-43B3-948B-1728B52AA6E4}">
                <adec:decorative xmlns:adec="http://schemas.microsoft.com/office/drawing/2017/decorative" val="1"/>
              </a:ext>
            </a:extLst>
          </p:cNvPr>
          <p:cNvSpPr/>
          <p:nvPr userDrawn="1"/>
        </p:nvSpPr>
        <p:spPr>
          <a:xfrm>
            <a:off x="0" y="-1905001"/>
            <a:ext cx="5296004" cy="165561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Image Layout Option</a:t>
            </a:r>
            <a:r>
              <a:rPr lang="en-US" sz="1200" dirty="0">
                <a:solidFill>
                  <a:schemeClr val="tx1"/>
                </a:solidFill>
                <a:latin typeface="Source Sans Pro" charset="0"/>
                <a:ea typeface="Source Sans Pro" charset="0"/>
                <a:cs typeface="Source Sans Pro" charset="0"/>
              </a:rPr>
              <a:t>: Circle image with color intersection, titles on right.</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1200" dirty="0">
              <a:solidFill>
                <a:schemeClr val="tx1"/>
              </a:solidFill>
              <a:latin typeface="Source Sans Pro" charset="0"/>
              <a:ea typeface="Source Sans Pro" charset="0"/>
              <a:cs typeface="Source Sans Pro" charset="0"/>
            </a:endParaRPr>
          </a:p>
          <a:p>
            <a:r>
              <a:rPr lang="en-US" sz="1200" dirty="0">
                <a:solidFill>
                  <a:schemeClr val="tx1"/>
                </a:solidFill>
                <a:latin typeface="Source Sans Pro" charset="0"/>
                <a:ea typeface="Source Sans Pro" charset="0"/>
                <a:cs typeface="Source Sans Pro" charset="0"/>
              </a:rPr>
              <a:t>Do not put any cropped image (such as a circle) into circular placeholder.</a:t>
            </a:r>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5934906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_title and image 4">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9A58D8-67F6-AB45-B61D-9846841E8FC6}"/>
              </a:ext>
              <a:ext uri="{C183D7F6-B498-43B3-948B-1728B52AA6E4}">
                <adec:decorative xmlns:adec="http://schemas.microsoft.com/office/drawing/2017/decorative" val="1"/>
              </a:ext>
            </a:extLst>
          </p:cNvPr>
          <p:cNvGrpSpPr/>
          <p:nvPr userDrawn="1"/>
        </p:nvGrpSpPr>
        <p:grpSpPr>
          <a:xfrm>
            <a:off x="4618" y="0"/>
            <a:ext cx="1879355" cy="6858000"/>
            <a:chOff x="9236" y="0"/>
            <a:chExt cx="3759200" cy="13715999"/>
          </a:xfrm>
        </p:grpSpPr>
        <p:sp>
          <p:nvSpPr>
            <p:cNvPr id="12" name="Rectangle 11">
              <a:extLst>
                <a:ext uri="{FF2B5EF4-FFF2-40B4-BE49-F238E27FC236}">
                  <a16:creationId xmlns:a16="http://schemas.microsoft.com/office/drawing/2014/main" id="{334C05AE-61FE-F845-90A8-0A052B3E7D79}"/>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2EDE6"/>
                </a:solidFill>
                <a:latin typeface="Community Light" panose="02000303040000020003" pitchFamily="2" charset="0"/>
              </a:endParaRPr>
            </a:p>
          </p:txBody>
        </p:sp>
        <p:sp>
          <p:nvSpPr>
            <p:cNvPr id="14" name="Freeform 13">
              <a:extLst>
                <a:ext uri="{FF2B5EF4-FFF2-40B4-BE49-F238E27FC236}">
                  <a16:creationId xmlns:a16="http://schemas.microsoft.com/office/drawing/2014/main" id="{752021BB-4AC5-E547-8B1C-95616D4FC233}"/>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solidFill>
                  <a:srgbClr val="F2EDE6"/>
                </a:solidFill>
              </a:endParaRPr>
            </a:p>
          </p:txBody>
        </p:sp>
      </p:grpSp>
      <p:sp>
        <p:nvSpPr>
          <p:cNvPr id="15" name="Title 11">
            <a:extLst>
              <a:ext uri="{FF2B5EF4-FFF2-40B4-BE49-F238E27FC236}">
                <a16:creationId xmlns:a16="http://schemas.microsoft.com/office/drawing/2014/main" id="{536CBD41-B8D8-0E46-B38D-A8C717C306CC}"/>
              </a:ext>
            </a:extLst>
          </p:cNvPr>
          <p:cNvSpPr>
            <a:spLocks noGrp="1"/>
          </p:cNvSpPr>
          <p:nvPr>
            <p:ph type="title" hasCustomPrompt="1"/>
          </p:nvPr>
        </p:nvSpPr>
        <p:spPr>
          <a:xfrm>
            <a:off x="7016792" y="2171700"/>
            <a:ext cx="4374420" cy="1386688"/>
          </a:xfrm>
          <a:noFill/>
        </p:spPr>
        <p:txBody>
          <a:bodyPr vert="horz" lIns="0" tIns="45720" rIns="0" bIns="45720" rtlCol="0" anchor="b" anchorCtr="0">
            <a:noAutofit/>
          </a:bodyPr>
          <a:lstStyle>
            <a:lvl1pPr>
              <a:defRPr lang="en-US" sz="4799" dirty="0">
                <a:solidFill>
                  <a:schemeClr val="bg2"/>
                </a:solidFill>
                <a:ea typeface="+mn-ea"/>
                <a:cs typeface="+mn-cs"/>
              </a:defRPr>
            </a:lvl1pPr>
          </a:lstStyle>
          <a:p>
            <a:pPr marL="0" lvl="0" indent="0">
              <a:spcBef>
                <a:spcPts val="1000"/>
              </a:spcBef>
              <a:buFontTx/>
            </a:pPr>
            <a:r>
              <a:rPr lang="en-US" dirty="0"/>
              <a:t>Enter slide title here in two lines</a:t>
            </a:r>
          </a:p>
        </p:txBody>
      </p:sp>
      <p:sp>
        <p:nvSpPr>
          <p:cNvPr id="16" name="Text Placeholder 17">
            <a:extLst>
              <a:ext uri="{FF2B5EF4-FFF2-40B4-BE49-F238E27FC236}">
                <a16:creationId xmlns:a16="http://schemas.microsoft.com/office/drawing/2014/main" id="{D7A649BB-22F5-C645-AC39-37D58CC38698}"/>
              </a:ext>
            </a:extLst>
          </p:cNvPr>
          <p:cNvSpPr>
            <a:spLocks noGrp="1"/>
          </p:cNvSpPr>
          <p:nvPr>
            <p:ph type="body" sz="quarter" idx="13" hasCustomPrompt="1"/>
          </p:nvPr>
        </p:nvSpPr>
        <p:spPr>
          <a:xfrm>
            <a:off x="7016792" y="3558388"/>
            <a:ext cx="4374420" cy="1310350"/>
          </a:xfrm>
        </p:spPr>
        <p:txBody>
          <a:bodyPr>
            <a:normAutofit/>
          </a:bodyPr>
          <a:lstStyle>
            <a:lvl1pPr marL="0" indent="0">
              <a:lnSpc>
                <a:spcPts val="3239"/>
              </a:lnSpc>
              <a:buFontTx/>
              <a:buNone/>
              <a:defRPr sz="2699" baseline="0"/>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here in two lines or less</a:t>
            </a:r>
          </a:p>
        </p:txBody>
      </p:sp>
      <p:sp>
        <p:nvSpPr>
          <p:cNvPr id="2" name="TextBox 1">
            <a:extLst>
              <a:ext uri="{FF2B5EF4-FFF2-40B4-BE49-F238E27FC236}">
                <a16:creationId xmlns:a16="http://schemas.microsoft.com/office/drawing/2014/main" id="{07BAEA5F-91E5-C142-9F34-69D1836C466C}"/>
              </a:ext>
            </a:extLst>
          </p:cNvPr>
          <p:cNvSpPr txBox="1"/>
          <p:nvPr userDrawn="1"/>
        </p:nvSpPr>
        <p:spPr>
          <a:xfrm>
            <a:off x="17190888" y="-4186990"/>
            <a:ext cx="0" cy="0"/>
          </a:xfrm>
          <a:prstGeom prst="rect">
            <a:avLst/>
          </a:prstGeom>
          <a:noFill/>
        </p:spPr>
        <p:txBody>
          <a:bodyPr wrap="none" lIns="0" tIns="0" rIns="0" bIns="0" rtlCol="0">
            <a:noAutofit/>
          </a:bodyPr>
          <a:lstStyle/>
          <a:p>
            <a:pPr algn="l"/>
            <a:endParaRPr lang="en-US" sz="900" dirty="0">
              <a:latin typeface="LKN Sans" panose="02000503040000020003" pitchFamily="2" charset="0"/>
            </a:endParaRPr>
          </a:p>
        </p:txBody>
      </p:sp>
      <p:sp>
        <p:nvSpPr>
          <p:cNvPr id="18" name="Picture Placeholder 17">
            <a:extLst>
              <a:ext uri="{FF2B5EF4-FFF2-40B4-BE49-F238E27FC236}">
                <a16:creationId xmlns:a16="http://schemas.microsoft.com/office/drawing/2014/main" id="{A215BC2E-E9F2-514D-AF8B-2354A2B3B550}"/>
              </a:ext>
              <a:ext uri="{C183D7F6-B498-43B3-948B-1728B52AA6E4}">
                <adec:decorative xmlns:adec="http://schemas.microsoft.com/office/drawing/2017/decorative" val="1"/>
              </a:ext>
            </a:extLst>
          </p:cNvPr>
          <p:cNvSpPr>
            <a:spLocks noGrp="1"/>
          </p:cNvSpPr>
          <p:nvPr>
            <p:ph type="pic" sz="quarter" idx="14" hasCustomPrompt="1"/>
          </p:nvPr>
        </p:nvSpPr>
        <p:spPr>
          <a:xfrm>
            <a:off x="1883973" y="787965"/>
            <a:ext cx="4522257" cy="5287154"/>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sz="2699"/>
            </a:lvl1pPr>
          </a:lstStyle>
          <a:p>
            <a:pPr marL="0" marR="0" lvl="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p:txBody>
      </p:sp>
      <p:pic>
        <p:nvPicPr>
          <p:cNvPr id="13" name="Logo">
            <a:extLst>
              <a:ext uri="{FF2B5EF4-FFF2-40B4-BE49-F238E27FC236}">
                <a16:creationId xmlns:a16="http://schemas.microsoft.com/office/drawing/2014/main" id="{B3310DF0-1093-D343-9FBF-81B59E7B526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7373" y="5816399"/>
            <a:ext cx="1091168" cy="276138"/>
          </a:xfrm>
          <a:prstGeom prst="rect">
            <a:avLst/>
          </a:prstGeom>
        </p:spPr>
      </p:pic>
      <p:sp>
        <p:nvSpPr>
          <p:cNvPr id="17" name="Folded Corner 16">
            <a:extLst>
              <a:ext uri="{FF2B5EF4-FFF2-40B4-BE49-F238E27FC236}">
                <a16:creationId xmlns:a16="http://schemas.microsoft.com/office/drawing/2014/main" id="{50DA27D6-46D0-5440-8488-CEEB998EDAAD}"/>
              </a:ext>
              <a:ext uri="{C183D7F6-B498-43B3-948B-1728B52AA6E4}">
                <adec:decorative xmlns:adec="http://schemas.microsoft.com/office/drawing/2017/decorative" val="1"/>
              </a:ext>
            </a:extLst>
          </p:cNvPr>
          <p:cNvSpPr/>
          <p:nvPr userDrawn="1"/>
        </p:nvSpPr>
        <p:spPr>
          <a:xfrm>
            <a:off x="0" y="-1905001"/>
            <a:ext cx="5296004" cy="165561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Image Layout Option</a:t>
            </a:r>
            <a:r>
              <a:rPr lang="en-US" sz="1200" dirty="0">
                <a:solidFill>
                  <a:schemeClr val="tx1"/>
                </a:solidFill>
                <a:latin typeface="Source Sans Pro" charset="0"/>
                <a:ea typeface="Source Sans Pro" charset="0"/>
                <a:cs typeface="Source Sans Pro" charset="0"/>
              </a:rPr>
              <a:t>: Circle image with color intersection, titles on right.</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1200" dirty="0">
              <a:solidFill>
                <a:schemeClr val="tx1"/>
              </a:solidFill>
              <a:latin typeface="Source Sans Pro" charset="0"/>
              <a:ea typeface="Source Sans Pro" charset="0"/>
              <a:cs typeface="Source Sans Pro" charset="0"/>
            </a:endParaRPr>
          </a:p>
          <a:p>
            <a:r>
              <a:rPr lang="en-US" sz="1200" dirty="0">
                <a:solidFill>
                  <a:schemeClr val="tx1"/>
                </a:solidFill>
                <a:latin typeface="Source Sans Pro" charset="0"/>
                <a:ea typeface="Source Sans Pro" charset="0"/>
                <a:cs typeface="Source Sans Pro" charset="0"/>
              </a:rPr>
              <a:t>Do not put any cropped image (such as a circle) into circular placeholder.</a:t>
            </a:r>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928507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arkamber_title and image 4">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E888362-C886-AB42-8E2B-A047CFEECAD6}"/>
              </a:ext>
              <a:ext uri="{C183D7F6-B498-43B3-948B-1728B52AA6E4}">
                <adec:decorative xmlns:adec="http://schemas.microsoft.com/office/drawing/2017/decorative" val="1"/>
              </a:ext>
            </a:extLst>
          </p:cNvPr>
          <p:cNvGrpSpPr/>
          <p:nvPr userDrawn="1"/>
        </p:nvGrpSpPr>
        <p:grpSpPr>
          <a:xfrm>
            <a:off x="4618" y="0"/>
            <a:ext cx="1879355" cy="6858000"/>
            <a:chOff x="9236" y="0"/>
            <a:chExt cx="3759200" cy="13715999"/>
          </a:xfrm>
        </p:grpSpPr>
        <p:sp>
          <p:nvSpPr>
            <p:cNvPr id="13" name="Rectangle 12">
              <a:extLst>
                <a:ext uri="{FF2B5EF4-FFF2-40B4-BE49-F238E27FC236}">
                  <a16:creationId xmlns:a16="http://schemas.microsoft.com/office/drawing/2014/main" id="{5420D07D-30A7-974C-9527-E05816E9ACDB}"/>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14" name="Freeform 13">
              <a:extLst>
                <a:ext uri="{FF2B5EF4-FFF2-40B4-BE49-F238E27FC236}">
                  <a16:creationId xmlns:a16="http://schemas.microsoft.com/office/drawing/2014/main" id="{92454B7B-2F70-5C46-A3D6-E07D57CD06A3}"/>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grpSp>
      <p:sp>
        <p:nvSpPr>
          <p:cNvPr id="15" name="Title 11">
            <a:extLst>
              <a:ext uri="{FF2B5EF4-FFF2-40B4-BE49-F238E27FC236}">
                <a16:creationId xmlns:a16="http://schemas.microsoft.com/office/drawing/2014/main" id="{BC81A0B8-8054-0D47-8837-A884E4FFD534}"/>
              </a:ext>
            </a:extLst>
          </p:cNvPr>
          <p:cNvSpPr>
            <a:spLocks noGrp="1"/>
          </p:cNvSpPr>
          <p:nvPr>
            <p:ph type="title" hasCustomPrompt="1"/>
          </p:nvPr>
        </p:nvSpPr>
        <p:spPr>
          <a:xfrm>
            <a:off x="7016792" y="2171700"/>
            <a:ext cx="4374420" cy="1386688"/>
          </a:xfrm>
          <a:noFill/>
        </p:spPr>
        <p:txBody>
          <a:bodyPr vert="horz" lIns="0" tIns="45720" rIns="0" bIns="45720" rtlCol="0" anchor="b" anchorCtr="0">
            <a:noAutofit/>
          </a:bodyPr>
          <a:lstStyle>
            <a:lvl1pPr>
              <a:defRPr lang="en-US" sz="4799" dirty="0">
                <a:solidFill>
                  <a:schemeClr val="accent2"/>
                </a:solidFill>
                <a:ea typeface="+mn-ea"/>
                <a:cs typeface="+mn-cs"/>
              </a:defRPr>
            </a:lvl1pPr>
          </a:lstStyle>
          <a:p>
            <a:pPr marL="0" lvl="0" indent="0">
              <a:spcBef>
                <a:spcPts val="1000"/>
              </a:spcBef>
              <a:buFontTx/>
            </a:pPr>
            <a:r>
              <a:rPr lang="en-US" dirty="0"/>
              <a:t>Enter slide title here in two lines</a:t>
            </a:r>
          </a:p>
        </p:txBody>
      </p:sp>
      <p:sp>
        <p:nvSpPr>
          <p:cNvPr id="16" name="Text Placeholder 17">
            <a:extLst>
              <a:ext uri="{FF2B5EF4-FFF2-40B4-BE49-F238E27FC236}">
                <a16:creationId xmlns:a16="http://schemas.microsoft.com/office/drawing/2014/main" id="{B5DF0057-100B-1D45-85C8-35AE0BAA2945}"/>
              </a:ext>
            </a:extLst>
          </p:cNvPr>
          <p:cNvSpPr>
            <a:spLocks noGrp="1"/>
          </p:cNvSpPr>
          <p:nvPr>
            <p:ph type="body" sz="quarter" idx="13" hasCustomPrompt="1"/>
          </p:nvPr>
        </p:nvSpPr>
        <p:spPr>
          <a:xfrm>
            <a:off x="7016792" y="3558388"/>
            <a:ext cx="4374420" cy="1310350"/>
          </a:xfrm>
        </p:spPr>
        <p:txBody>
          <a:bodyPr>
            <a:normAutofit/>
          </a:bodyPr>
          <a:lstStyle>
            <a:lvl1pPr marL="0" indent="0">
              <a:lnSpc>
                <a:spcPts val="3239"/>
              </a:lnSpc>
              <a:buFontTx/>
              <a:buNone/>
              <a:defRPr sz="2699" baseline="0"/>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here in two lines or less</a:t>
            </a:r>
          </a:p>
        </p:txBody>
      </p:sp>
      <p:sp>
        <p:nvSpPr>
          <p:cNvPr id="11" name="Picture Placeholder 10">
            <a:extLst>
              <a:ext uri="{FF2B5EF4-FFF2-40B4-BE49-F238E27FC236}">
                <a16:creationId xmlns:a16="http://schemas.microsoft.com/office/drawing/2014/main" id="{A756B464-D8AE-6340-A54B-C589E6E52ECC}"/>
              </a:ext>
              <a:ext uri="{C183D7F6-B498-43B3-948B-1728B52AA6E4}">
                <adec:decorative xmlns:adec="http://schemas.microsoft.com/office/drawing/2017/decorative" val="1"/>
              </a:ext>
            </a:extLst>
          </p:cNvPr>
          <p:cNvSpPr>
            <a:spLocks noGrp="1"/>
          </p:cNvSpPr>
          <p:nvPr>
            <p:ph type="pic" sz="quarter" idx="14" hasCustomPrompt="1"/>
          </p:nvPr>
        </p:nvSpPr>
        <p:spPr>
          <a:xfrm>
            <a:off x="1883973" y="787965"/>
            <a:ext cx="4522257" cy="5287154"/>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914217" rtl="0" eaLnBrk="1" fontAlgn="auto" latinLnBrk="0" hangingPunct="1">
              <a:lnSpc>
                <a:spcPct val="90000"/>
              </a:lnSpc>
              <a:spcBef>
                <a:spcPts val="1000"/>
              </a:spcBef>
              <a:spcAft>
                <a:spcPts val="0"/>
              </a:spcAft>
              <a:buClrTx/>
              <a:buSzTx/>
              <a:buFont typeface="Arial" panose="020B0604020202020204" pitchFamily="34" charset="0"/>
              <a:buNone/>
              <a:tabLst/>
              <a:defRPr sz="2699"/>
            </a:lvl1pPr>
          </a:lstStyle>
          <a:p>
            <a:pPr marL="0" marR="0" lvl="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p:txBody>
      </p:sp>
      <p:pic>
        <p:nvPicPr>
          <p:cNvPr id="10" name="Logo">
            <a:extLst>
              <a:ext uri="{FF2B5EF4-FFF2-40B4-BE49-F238E27FC236}">
                <a16:creationId xmlns:a16="http://schemas.microsoft.com/office/drawing/2014/main" id="{448BA539-73AE-BA4B-8ADA-61B2A1E4342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97373" y="5816399"/>
            <a:ext cx="1091168" cy="276138"/>
          </a:xfrm>
          <a:prstGeom prst="rect">
            <a:avLst/>
          </a:prstGeom>
        </p:spPr>
      </p:pic>
      <p:sp>
        <p:nvSpPr>
          <p:cNvPr id="17" name="Folded Corner 16">
            <a:extLst>
              <a:ext uri="{FF2B5EF4-FFF2-40B4-BE49-F238E27FC236}">
                <a16:creationId xmlns:a16="http://schemas.microsoft.com/office/drawing/2014/main" id="{A7B728CB-3D38-9A4E-A479-ABB2B324CF55}"/>
              </a:ext>
              <a:ext uri="{C183D7F6-B498-43B3-948B-1728B52AA6E4}">
                <adec:decorative xmlns:adec="http://schemas.microsoft.com/office/drawing/2017/decorative" val="1"/>
              </a:ext>
            </a:extLst>
          </p:cNvPr>
          <p:cNvSpPr/>
          <p:nvPr userDrawn="1"/>
        </p:nvSpPr>
        <p:spPr>
          <a:xfrm>
            <a:off x="0" y="-1905001"/>
            <a:ext cx="5296004" cy="165561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Image Layout Option</a:t>
            </a:r>
            <a:r>
              <a:rPr lang="en-US" sz="1200" dirty="0">
                <a:solidFill>
                  <a:schemeClr val="tx1"/>
                </a:solidFill>
                <a:latin typeface="Source Sans Pro" charset="0"/>
                <a:ea typeface="Source Sans Pro" charset="0"/>
                <a:cs typeface="Source Sans Pro" charset="0"/>
              </a:rPr>
              <a:t>: Circle image with color intersection, titles on right.</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1200" dirty="0">
              <a:solidFill>
                <a:schemeClr val="tx1"/>
              </a:solidFill>
              <a:latin typeface="Source Sans Pro" charset="0"/>
              <a:ea typeface="Source Sans Pro" charset="0"/>
              <a:cs typeface="Source Sans Pro" charset="0"/>
            </a:endParaRPr>
          </a:p>
          <a:p>
            <a:r>
              <a:rPr lang="en-US" sz="1200" dirty="0">
                <a:solidFill>
                  <a:schemeClr val="tx1"/>
                </a:solidFill>
                <a:latin typeface="Source Sans Pro" charset="0"/>
                <a:ea typeface="Source Sans Pro" charset="0"/>
                <a:cs typeface="Source Sans Pro" charset="0"/>
              </a:rPr>
              <a:t>Do not put any cropped image (such as a circle) into circular placeholder.</a:t>
            </a:r>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7306830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een_title and image 5">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0FD15D4-43BC-9E4B-A5A7-40B14FF50D96}"/>
              </a:ext>
              <a:ext uri="{C183D7F6-B498-43B3-948B-1728B52AA6E4}">
                <adec:decorative xmlns:adec="http://schemas.microsoft.com/office/drawing/2017/decorative" val="1"/>
              </a:ext>
            </a:extLst>
          </p:cNvPr>
          <p:cNvSpPr/>
          <p:nvPr userDrawn="1"/>
        </p:nvSpPr>
        <p:spPr>
          <a:xfrm flipH="1">
            <a:off x="1871741" y="769419"/>
            <a:ext cx="5276047" cy="527673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Title 1">
            <a:extLst>
              <a:ext uri="{FF2B5EF4-FFF2-40B4-BE49-F238E27FC236}">
                <a16:creationId xmlns:a16="http://schemas.microsoft.com/office/drawing/2014/main" id="{D21881EB-41C7-D046-870E-756F67A2CBB5}"/>
              </a:ext>
            </a:extLst>
          </p:cNvPr>
          <p:cNvSpPr>
            <a:spLocks noGrp="1"/>
          </p:cNvSpPr>
          <p:nvPr>
            <p:ph type="title" hasCustomPrompt="1"/>
          </p:nvPr>
        </p:nvSpPr>
        <p:spPr>
          <a:xfrm>
            <a:off x="747876" y="1562100"/>
            <a:ext cx="4432710" cy="1748504"/>
          </a:xfrm>
          <a:noFill/>
        </p:spPr>
        <p:txBody>
          <a:bodyPr vert="horz" lIns="0" tIns="45720" rIns="0" bIns="45720" rtlCol="0" anchor="b" anchorCtr="0">
            <a:noAutofit/>
          </a:bodyPr>
          <a:lstStyle>
            <a:lvl1pPr>
              <a:defRPr lang="en-US" sz="4799" b="0" i="0">
                <a:solidFill>
                  <a:schemeClr val="accent1"/>
                </a:solidFill>
                <a:ea typeface="+mn-ea"/>
                <a:cs typeface="+mn-cs"/>
              </a:defRPr>
            </a:lvl1pPr>
          </a:lstStyle>
          <a:p>
            <a:pPr marL="0" lvl="0" indent="0">
              <a:spcBef>
                <a:spcPts val="1000"/>
              </a:spcBef>
              <a:buFont typeface="Arial" panose="020B0604020202020204" pitchFamily="34" charset="0"/>
            </a:pPr>
            <a:r>
              <a:rPr lang="en-US" dirty="0"/>
              <a:t>Enter slide title here in two lines</a:t>
            </a:r>
          </a:p>
        </p:txBody>
      </p:sp>
      <p:sp>
        <p:nvSpPr>
          <p:cNvPr id="15" name="Text Placeholder 17">
            <a:extLst>
              <a:ext uri="{FF2B5EF4-FFF2-40B4-BE49-F238E27FC236}">
                <a16:creationId xmlns:a16="http://schemas.microsoft.com/office/drawing/2014/main" id="{09EEE842-BDB1-BC40-817A-F09D539D623F}"/>
              </a:ext>
            </a:extLst>
          </p:cNvPr>
          <p:cNvSpPr>
            <a:spLocks noGrp="1"/>
          </p:cNvSpPr>
          <p:nvPr>
            <p:ph type="body" sz="quarter" idx="17" hasCustomPrompt="1"/>
          </p:nvPr>
        </p:nvSpPr>
        <p:spPr>
          <a:xfrm>
            <a:off x="748215" y="3429000"/>
            <a:ext cx="4432710" cy="1310350"/>
          </a:xfrm>
        </p:spPr>
        <p:txBody>
          <a:bodyPr>
            <a:normAutofit/>
          </a:bodyPr>
          <a:lstStyle>
            <a:lvl1pPr marL="0" indent="0">
              <a:lnSpc>
                <a:spcPts val="3239"/>
              </a:lnSpc>
              <a:buFontTx/>
              <a:buNone/>
              <a:defRPr sz="2699" baseline="0"/>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no more than 2 lines</a:t>
            </a:r>
          </a:p>
        </p:txBody>
      </p:sp>
      <p:sp>
        <p:nvSpPr>
          <p:cNvPr id="7" name="Folded Corner 6">
            <a:extLst>
              <a:ext uri="{FF2B5EF4-FFF2-40B4-BE49-F238E27FC236}">
                <a16:creationId xmlns:a16="http://schemas.microsoft.com/office/drawing/2014/main" id="{02B61E83-48D7-1D43-A658-AF66197D5BA1}"/>
              </a:ext>
              <a:ext uri="{C183D7F6-B498-43B3-948B-1728B52AA6E4}">
                <adec:decorative xmlns:adec="http://schemas.microsoft.com/office/drawing/2017/decorative" val="1"/>
              </a:ext>
            </a:extLst>
          </p:cNvPr>
          <p:cNvSpPr/>
          <p:nvPr userDrawn="1"/>
        </p:nvSpPr>
        <p:spPr>
          <a:xfrm>
            <a:off x="0" y="-685800"/>
            <a:ext cx="4915054" cy="4814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For titles on the left with half page image, flush right.</a:t>
            </a:r>
          </a:p>
          <a:p>
            <a:endParaRPr lang="en-US" sz="1200" dirty="0">
              <a:solidFill>
                <a:schemeClr val="tx1"/>
              </a:solidFill>
              <a:latin typeface="Source Sans Pro" charset="0"/>
              <a:ea typeface="Source Sans Pro" charset="0"/>
              <a:cs typeface="Source Sans Pro" charset="0"/>
            </a:endParaRPr>
          </a:p>
        </p:txBody>
      </p:sp>
      <p:sp>
        <p:nvSpPr>
          <p:cNvPr id="8" name="Picture Placeholder 7">
            <a:extLst>
              <a:ext uri="{FF2B5EF4-FFF2-40B4-BE49-F238E27FC236}">
                <a16:creationId xmlns:a16="http://schemas.microsoft.com/office/drawing/2014/main" id="{CA68A181-0A51-6D43-AF6F-05F08AEFC47A}"/>
              </a:ext>
              <a:ext uri="{C183D7F6-B498-43B3-948B-1728B52AA6E4}">
                <adec:decorative xmlns:adec="http://schemas.microsoft.com/office/drawing/2017/decorative" val="1"/>
              </a:ext>
            </a:extLst>
          </p:cNvPr>
          <p:cNvSpPr>
            <a:spLocks noGrp="1"/>
          </p:cNvSpPr>
          <p:nvPr>
            <p:ph type="pic" sz="quarter" idx="19" hasCustomPrompt="1"/>
          </p:nvPr>
        </p:nvSpPr>
        <p:spPr>
          <a:xfrm>
            <a:off x="6096000"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9" name="Freeform 8">
            <a:extLst>
              <a:ext uri="{FF2B5EF4-FFF2-40B4-BE49-F238E27FC236}">
                <a16:creationId xmlns:a16="http://schemas.microsoft.com/office/drawing/2014/main" id="{A62C5586-1FEF-3C4D-AB27-7203A38C8AB2}"/>
              </a:ext>
              <a:ext uri="{C183D7F6-B498-43B3-948B-1728B52AA6E4}">
                <adec:decorative xmlns:adec="http://schemas.microsoft.com/office/drawing/2017/decorative" val="1"/>
              </a:ext>
            </a:extLst>
          </p:cNvPr>
          <p:cNvSpPr/>
          <p:nvPr userDrawn="1"/>
        </p:nvSpPr>
        <p:spPr>
          <a:xfrm flipH="1">
            <a:off x="6096001"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11" name="Logo">
            <a:extLst>
              <a:ext uri="{FF2B5EF4-FFF2-40B4-BE49-F238E27FC236}">
                <a16:creationId xmlns:a16="http://schemas.microsoft.com/office/drawing/2014/main" id="{E5629F89-AE60-E84A-8D73-5AAD7AE6991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695" y="762000"/>
            <a:ext cx="1091168" cy="276138"/>
          </a:xfrm>
          <a:prstGeom prst="rect">
            <a:avLst/>
          </a:prstGeom>
        </p:spPr>
      </p:pic>
    </p:spTree>
    <p:extLst>
      <p:ext uri="{BB962C8B-B14F-4D97-AF65-F5344CB8AC3E}">
        <p14:creationId xmlns:p14="http://schemas.microsoft.com/office/powerpoint/2010/main" val="3641797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mber_title and image 5">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39A4D01-BF7E-3044-8521-AA78172E012C}"/>
              </a:ext>
              <a:ext uri="{C183D7F6-B498-43B3-948B-1728B52AA6E4}">
                <adec:decorative xmlns:adec="http://schemas.microsoft.com/office/drawing/2017/decorative" val="1"/>
              </a:ext>
            </a:extLst>
          </p:cNvPr>
          <p:cNvSpPr/>
          <p:nvPr userDrawn="1"/>
        </p:nvSpPr>
        <p:spPr>
          <a:xfrm flipH="1">
            <a:off x="1869850" y="769419"/>
            <a:ext cx="5276047" cy="527673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8" name="Title 1">
            <a:extLst>
              <a:ext uri="{FF2B5EF4-FFF2-40B4-BE49-F238E27FC236}">
                <a16:creationId xmlns:a16="http://schemas.microsoft.com/office/drawing/2014/main" id="{332E49E1-BE6D-9944-B340-8D44A94E6B40}"/>
              </a:ext>
            </a:extLst>
          </p:cNvPr>
          <p:cNvSpPr>
            <a:spLocks noGrp="1"/>
          </p:cNvSpPr>
          <p:nvPr>
            <p:ph type="title" hasCustomPrompt="1"/>
          </p:nvPr>
        </p:nvSpPr>
        <p:spPr>
          <a:xfrm>
            <a:off x="747876" y="1562100"/>
            <a:ext cx="4432710" cy="1748504"/>
          </a:xfrm>
          <a:noFill/>
        </p:spPr>
        <p:txBody>
          <a:bodyPr vert="horz" lIns="0" tIns="45720" rIns="0" bIns="45720" rtlCol="0" anchor="b" anchorCtr="0">
            <a:noAutofit/>
          </a:bodyPr>
          <a:lstStyle>
            <a:lvl1pPr>
              <a:defRPr lang="en-US" sz="4799" b="0" i="0">
                <a:solidFill>
                  <a:schemeClr val="accent2"/>
                </a:solidFill>
                <a:ea typeface="+mn-ea"/>
                <a:cs typeface="+mn-cs"/>
              </a:defRPr>
            </a:lvl1pPr>
          </a:lstStyle>
          <a:p>
            <a:pPr marL="0" lvl="0" indent="0">
              <a:spcBef>
                <a:spcPts val="1000"/>
              </a:spcBef>
              <a:buFont typeface="Arial" panose="020B0604020202020204" pitchFamily="34" charset="0"/>
            </a:pPr>
            <a:r>
              <a:rPr lang="en-US" dirty="0"/>
              <a:t>Enter slide title here in two lines</a:t>
            </a:r>
          </a:p>
        </p:txBody>
      </p:sp>
      <p:sp>
        <p:nvSpPr>
          <p:cNvPr id="15" name="Freeform 14">
            <a:extLst>
              <a:ext uri="{FF2B5EF4-FFF2-40B4-BE49-F238E27FC236}">
                <a16:creationId xmlns:a16="http://schemas.microsoft.com/office/drawing/2014/main" id="{A96CF555-8D95-FD41-8314-6D681A948E2E}"/>
              </a:ext>
              <a:ext uri="{C183D7F6-B498-43B3-948B-1728B52AA6E4}">
                <adec:decorative xmlns:adec="http://schemas.microsoft.com/office/drawing/2017/decorative" val="1"/>
              </a:ext>
            </a:extLst>
          </p:cNvPr>
          <p:cNvSpPr/>
          <p:nvPr userDrawn="1"/>
        </p:nvSpPr>
        <p:spPr>
          <a:xfrm flipH="1">
            <a:off x="6096001"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Text Placeholder 17">
            <a:extLst>
              <a:ext uri="{FF2B5EF4-FFF2-40B4-BE49-F238E27FC236}">
                <a16:creationId xmlns:a16="http://schemas.microsoft.com/office/drawing/2014/main" id="{B7BAE53F-3006-FD46-960B-49F0CBA2AF27}"/>
              </a:ext>
            </a:extLst>
          </p:cNvPr>
          <p:cNvSpPr>
            <a:spLocks noGrp="1"/>
          </p:cNvSpPr>
          <p:nvPr>
            <p:ph type="body" sz="quarter" idx="17" hasCustomPrompt="1"/>
          </p:nvPr>
        </p:nvSpPr>
        <p:spPr>
          <a:xfrm>
            <a:off x="748215" y="3429000"/>
            <a:ext cx="4432710" cy="1310350"/>
          </a:xfrm>
        </p:spPr>
        <p:txBody>
          <a:bodyPr>
            <a:normAutofit/>
          </a:bodyPr>
          <a:lstStyle>
            <a:lvl1pPr marL="0" indent="0">
              <a:lnSpc>
                <a:spcPts val="3239"/>
              </a:lnSpc>
              <a:buFontTx/>
              <a:buNone/>
              <a:defRPr sz="2699" baseline="0">
                <a:solidFill>
                  <a:schemeClr val="accent6"/>
                </a:solidFill>
              </a:defRPr>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no more than 2 lines</a:t>
            </a:r>
          </a:p>
        </p:txBody>
      </p:sp>
      <p:sp>
        <p:nvSpPr>
          <p:cNvPr id="10" name="Picture Placeholder 7">
            <a:extLst>
              <a:ext uri="{FF2B5EF4-FFF2-40B4-BE49-F238E27FC236}">
                <a16:creationId xmlns:a16="http://schemas.microsoft.com/office/drawing/2014/main" id="{004F4C62-2A32-354F-AD6C-F1A8116868AA}"/>
              </a:ext>
              <a:ext uri="{C183D7F6-B498-43B3-948B-1728B52AA6E4}">
                <adec:decorative xmlns:adec="http://schemas.microsoft.com/office/drawing/2017/decorative" val="1"/>
              </a:ext>
            </a:extLst>
          </p:cNvPr>
          <p:cNvSpPr>
            <a:spLocks noGrp="1"/>
          </p:cNvSpPr>
          <p:nvPr>
            <p:ph type="pic" sz="quarter" idx="19" hasCustomPrompt="1"/>
          </p:nvPr>
        </p:nvSpPr>
        <p:spPr>
          <a:xfrm>
            <a:off x="6096000"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12" name="Folded Corner 11">
            <a:extLst>
              <a:ext uri="{FF2B5EF4-FFF2-40B4-BE49-F238E27FC236}">
                <a16:creationId xmlns:a16="http://schemas.microsoft.com/office/drawing/2014/main" id="{39FE23DF-DE78-504C-A68B-D9EA8119938D}"/>
              </a:ext>
              <a:ext uri="{C183D7F6-B498-43B3-948B-1728B52AA6E4}">
                <adec:decorative xmlns:adec="http://schemas.microsoft.com/office/drawing/2017/decorative" val="1"/>
              </a:ext>
            </a:extLst>
          </p:cNvPr>
          <p:cNvSpPr/>
          <p:nvPr userDrawn="1"/>
        </p:nvSpPr>
        <p:spPr>
          <a:xfrm>
            <a:off x="0" y="-685800"/>
            <a:ext cx="4915054" cy="4814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For titles on the left with half page image, flush right.</a:t>
            </a:r>
          </a:p>
          <a:p>
            <a:endParaRPr lang="en-US" sz="1200" dirty="0">
              <a:solidFill>
                <a:schemeClr val="tx1"/>
              </a:solidFill>
              <a:latin typeface="Source Sans Pro" charset="0"/>
              <a:ea typeface="Source Sans Pro" charset="0"/>
              <a:cs typeface="Source Sans Pro" charset="0"/>
            </a:endParaRPr>
          </a:p>
        </p:txBody>
      </p:sp>
      <p:pic>
        <p:nvPicPr>
          <p:cNvPr id="13" name="Logo">
            <a:extLst>
              <a:ext uri="{FF2B5EF4-FFF2-40B4-BE49-F238E27FC236}">
                <a16:creationId xmlns:a16="http://schemas.microsoft.com/office/drawing/2014/main" id="{06AD62E3-63F9-7148-8B8B-2B265392B03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695" y="762000"/>
            <a:ext cx="1091168" cy="276138"/>
          </a:xfrm>
          <a:prstGeom prst="rect">
            <a:avLst/>
          </a:prstGeom>
        </p:spPr>
      </p:pic>
    </p:spTree>
    <p:extLst>
      <p:ext uri="{BB962C8B-B14F-4D97-AF65-F5344CB8AC3E}">
        <p14:creationId xmlns:p14="http://schemas.microsoft.com/office/powerpoint/2010/main" val="8014303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d_title and image 5">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FB05332-26F0-1B41-A2F5-7952E711107A}"/>
              </a:ext>
              <a:ext uri="{C183D7F6-B498-43B3-948B-1728B52AA6E4}">
                <adec:decorative xmlns:adec="http://schemas.microsoft.com/office/drawing/2017/decorative" val="1"/>
              </a:ext>
            </a:extLst>
          </p:cNvPr>
          <p:cNvSpPr/>
          <p:nvPr userDrawn="1"/>
        </p:nvSpPr>
        <p:spPr>
          <a:xfrm flipH="1">
            <a:off x="1858767" y="769419"/>
            <a:ext cx="5276047" cy="5276734"/>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CE2BA"/>
              </a:solidFill>
            </a:endParaRPr>
          </a:p>
        </p:txBody>
      </p:sp>
      <p:sp>
        <p:nvSpPr>
          <p:cNvPr id="12" name="Title 1">
            <a:extLst>
              <a:ext uri="{FF2B5EF4-FFF2-40B4-BE49-F238E27FC236}">
                <a16:creationId xmlns:a16="http://schemas.microsoft.com/office/drawing/2014/main" id="{447FA71C-1875-3444-B2F6-EAACED3F396C}"/>
              </a:ext>
            </a:extLst>
          </p:cNvPr>
          <p:cNvSpPr>
            <a:spLocks noGrp="1"/>
          </p:cNvSpPr>
          <p:nvPr>
            <p:ph type="title" hasCustomPrompt="1"/>
          </p:nvPr>
        </p:nvSpPr>
        <p:spPr>
          <a:xfrm>
            <a:off x="747876" y="1562100"/>
            <a:ext cx="4432710" cy="1748504"/>
          </a:xfrm>
          <a:noFill/>
        </p:spPr>
        <p:txBody>
          <a:bodyPr vert="horz" lIns="0" tIns="45720" rIns="0" bIns="45720" rtlCol="0" anchor="b" anchorCtr="0">
            <a:noAutofit/>
          </a:bodyPr>
          <a:lstStyle>
            <a:lvl1pPr>
              <a:defRPr lang="en-US" sz="4799" b="0" i="0">
                <a:solidFill>
                  <a:schemeClr val="tx2"/>
                </a:solidFill>
                <a:ea typeface="+mn-ea"/>
                <a:cs typeface="+mn-cs"/>
              </a:defRPr>
            </a:lvl1pPr>
          </a:lstStyle>
          <a:p>
            <a:pPr marL="0" lvl="0" indent="0">
              <a:spcBef>
                <a:spcPts val="1000"/>
              </a:spcBef>
              <a:buFont typeface="Arial" panose="020B0604020202020204" pitchFamily="34" charset="0"/>
            </a:pPr>
            <a:r>
              <a:rPr lang="en-US" dirty="0"/>
              <a:t>Enter slide title here in two lines</a:t>
            </a:r>
          </a:p>
        </p:txBody>
      </p:sp>
      <p:sp>
        <p:nvSpPr>
          <p:cNvPr id="13" name="Text Placeholder 17">
            <a:extLst>
              <a:ext uri="{FF2B5EF4-FFF2-40B4-BE49-F238E27FC236}">
                <a16:creationId xmlns:a16="http://schemas.microsoft.com/office/drawing/2014/main" id="{3771B648-5805-3344-BA06-1369626BAEE0}"/>
              </a:ext>
            </a:extLst>
          </p:cNvPr>
          <p:cNvSpPr>
            <a:spLocks noGrp="1"/>
          </p:cNvSpPr>
          <p:nvPr>
            <p:ph type="body" sz="quarter" idx="17" hasCustomPrompt="1"/>
          </p:nvPr>
        </p:nvSpPr>
        <p:spPr>
          <a:xfrm>
            <a:off x="748215" y="3429000"/>
            <a:ext cx="4432710" cy="1310350"/>
          </a:xfrm>
        </p:spPr>
        <p:txBody>
          <a:bodyPr>
            <a:normAutofit/>
          </a:bodyPr>
          <a:lstStyle>
            <a:lvl1pPr marL="0" indent="0">
              <a:lnSpc>
                <a:spcPts val="3239"/>
              </a:lnSpc>
              <a:buFontTx/>
              <a:buNone/>
              <a:defRPr sz="2699" baseline="0"/>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no more than 2 lines</a:t>
            </a:r>
          </a:p>
        </p:txBody>
      </p:sp>
      <p:sp>
        <p:nvSpPr>
          <p:cNvPr id="9" name="Freeform 8">
            <a:extLst>
              <a:ext uri="{FF2B5EF4-FFF2-40B4-BE49-F238E27FC236}">
                <a16:creationId xmlns:a16="http://schemas.microsoft.com/office/drawing/2014/main" id="{8BAA9D10-7CFD-D940-BD59-BB9C6D24E73F}"/>
              </a:ext>
              <a:ext uri="{C183D7F6-B498-43B3-948B-1728B52AA6E4}">
                <adec:decorative xmlns:adec="http://schemas.microsoft.com/office/drawing/2017/decorative" val="1"/>
              </a:ext>
            </a:extLst>
          </p:cNvPr>
          <p:cNvSpPr/>
          <p:nvPr userDrawn="1"/>
        </p:nvSpPr>
        <p:spPr>
          <a:xfrm flipH="1">
            <a:off x="6097688"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Picture Placeholder 7">
            <a:extLst>
              <a:ext uri="{FF2B5EF4-FFF2-40B4-BE49-F238E27FC236}">
                <a16:creationId xmlns:a16="http://schemas.microsoft.com/office/drawing/2014/main" id="{B1935EF1-FB0B-654C-845E-45CF9A07CEF1}"/>
              </a:ext>
              <a:ext uri="{C183D7F6-B498-43B3-948B-1728B52AA6E4}">
                <adec:decorative xmlns:adec="http://schemas.microsoft.com/office/drawing/2017/decorative" val="1"/>
              </a:ext>
            </a:extLst>
          </p:cNvPr>
          <p:cNvSpPr>
            <a:spLocks noGrp="1"/>
          </p:cNvSpPr>
          <p:nvPr>
            <p:ph type="pic" sz="quarter" idx="19" hasCustomPrompt="1"/>
          </p:nvPr>
        </p:nvSpPr>
        <p:spPr>
          <a:xfrm>
            <a:off x="6096000"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11" name="Freeform 10">
            <a:extLst>
              <a:ext uri="{FF2B5EF4-FFF2-40B4-BE49-F238E27FC236}">
                <a16:creationId xmlns:a16="http://schemas.microsoft.com/office/drawing/2014/main" id="{D04AA9F1-122C-E142-87E6-BB36FBE527CA}"/>
              </a:ext>
              <a:ext uri="{C183D7F6-B498-43B3-948B-1728B52AA6E4}">
                <adec:decorative xmlns:adec="http://schemas.microsoft.com/office/drawing/2017/decorative" val="1"/>
              </a:ext>
            </a:extLst>
          </p:cNvPr>
          <p:cNvSpPr/>
          <p:nvPr userDrawn="1"/>
        </p:nvSpPr>
        <p:spPr>
          <a:xfrm flipH="1">
            <a:off x="6096001"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Folded Corner 13">
            <a:extLst>
              <a:ext uri="{FF2B5EF4-FFF2-40B4-BE49-F238E27FC236}">
                <a16:creationId xmlns:a16="http://schemas.microsoft.com/office/drawing/2014/main" id="{ADB2DCB9-19BF-6D4A-954B-E73C7DF7CCCF}"/>
              </a:ext>
              <a:ext uri="{C183D7F6-B498-43B3-948B-1728B52AA6E4}">
                <adec:decorative xmlns:adec="http://schemas.microsoft.com/office/drawing/2017/decorative" val="1"/>
              </a:ext>
            </a:extLst>
          </p:cNvPr>
          <p:cNvSpPr/>
          <p:nvPr userDrawn="1"/>
        </p:nvSpPr>
        <p:spPr>
          <a:xfrm>
            <a:off x="0" y="-685800"/>
            <a:ext cx="4915054" cy="4814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For titles on the left with half page image, flush right.</a:t>
            </a:r>
          </a:p>
          <a:p>
            <a:endParaRPr lang="en-US" sz="1200" dirty="0">
              <a:solidFill>
                <a:schemeClr val="tx1"/>
              </a:solidFill>
              <a:latin typeface="Source Sans Pro" charset="0"/>
              <a:ea typeface="Source Sans Pro" charset="0"/>
              <a:cs typeface="Source Sans Pro" charset="0"/>
            </a:endParaRPr>
          </a:p>
        </p:txBody>
      </p:sp>
      <p:pic>
        <p:nvPicPr>
          <p:cNvPr id="16" name="Logo">
            <a:extLst>
              <a:ext uri="{FF2B5EF4-FFF2-40B4-BE49-F238E27FC236}">
                <a16:creationId xmlns:a16="http://schemas.microsoft.com/office/drawing/2014/main" id="{D964A6DD-96BD-A643-A230-04E0D200E83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695" y="762000"/>
            <a:ext cx="1091168" cy="276138"/>
          </a:xfrm>
          <a:prstGeom prst="rect">
            <a:avLst/>
          </a:prstGeom>
        </p:spPr>
      </p:pic>
    </p:spTree>
    <p:extLst>
      <p:ext uri="{BB962C8B-B14F-4D97-AF65-F5344CB8AC3E}">
        <p14:creationId xmlns:p14="http://schemas.microsoft.com/office/powerpoint/2010/main" val="15022042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ue_title and image 5">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838FE91-D9AE-8C41-85F2-32E639FFE230}"/>
              </a:ext>
              <a:ext uri="{C183D7F6-B498-43B3-948B-1728B52AA6E4}">
                <adec:decorative xmlns:adec="http://schemas.microsoft.com/office/drawing/2017/decorative" val="1"/>
              </a:ext>
            </a:extLst>
          </p:cNvPr>
          <p:cNvSpPr/>
          <p:nvPr userDrawn="1"/>
        </p:nvSpPr>
        <p:spPr>
          <a:xfrm flipH="1">
            <a:off x="1858767" y="769419"/>
            <a:ext cx="5276047" cy="527673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Title 1">
            <a:extLst>
              <a:ext uri="{FF2B5EF4-FFF2-40B4-BE49-F238E27FC236}">
                <a16:creationId xmlns:a16="http://schemas.microsoft.com/office/drawing/2014/main" id="{356E794B-F769-8D4D-92F3-E7FD0C3FC1D5}"/>
              </a:ext>
            </a:extLst>
          </p:cNvPr>
          <p:cNvSpPr>
            <a:spLocks noGrp="1"/>
          </p:cNvSpPr>
          <p:nvPr>
            <p:ph type="title" hasCustomPrompt="1"/>
          </p:nvPr>
        </p:nvSpPr>
        <p:spPr>
          <a:xfrm>
            <a:off x="747876" y="1562100"/>
            <a:ext cx="4432710" cy="1748504"/>
          </a:xfrm>
          <a:noFill/>
        </p:spPr>
        <p:txBody>
          <a:bodyPr vert="horz" lIns="0" tIns="45720" rIns="0" bIns="45720" rtlCol="0" anchor="b" anchorCtr="0">
            <a:noAutofit/>
          </a:bodyPr>
          <a:lstStyle>
            <a:lvl1pPr>
              <a:defRPr lang="en-US" sz="4799" b="0" i="0">
                <a:solidFill>
                  <a:schemeClr val="bg2"/>
                </a:solidFill>
                <a:ea typeface="+mn-ea"/>
                <a:cs typeface="+mn-cs"/>
              </a:defRPr>
            </a:lvl1pPr>
          </a:lstStyle>
          <a:p>
            <a:pPr marL="0" lvl="0" indent="0">
              <a:spcBef>
                <a:spcPts val="1000"/>
              </a:spcBef>
              <a:buFont typeface="Arial" panose="020B0604020202020204" pitchFamily="34" charset="0"/>
            </a:pPr>
            <a:r>
              <a:rPr lang="en-US" dirty="0"/>
              <a:t>Enter slide title here in two lines</a:t>
            </a:r>
          </a:p>
        </p:txBody>
      </p:sp>
      <p:sp>
        <p:nvSpPr>
          <p:cNvPr id="14" name="Text Placeholder 17">
            <a:extLst>
              <a:ext uri="{FF2B5EF4-FFF2-40B4-BE49-F238E27FC236}">
                <a16:creationId xmlns:a16="http://schemas.microsoft.com/office/drawing/2014/main" id="{DE19D150-0DCA-EE49-A123-0B9C6393B97B}"/>
              </a:ext>
            </a:extLst>
          </p:cNvPr>
          <p:cNvSpPr>
            <a:spLocks noGrp="1"/>
          </p:cNvSpPr>
          <p:nvPr>
            <p:ph type="body" sz="quarter" idx="17" hasCustomPrompt="1"/>
          </p:nvPr>
        </p:nvSpPr>
        <p:spPr>
          <a:xfrm>
            <a:off x="748215" y="3429000"/>
            <a:ext cx="4432710" cy="1310350"/>
          </a:xfrm>
        </p:spPr>
        <p:txBody>
          <a:bodyPr>
            <a:normAutofit/>
          </a:bodyPr>
          <a:lstStyle>
            <a:lvl1pPr marL="0" indent="0">
              <a:lnSpc>
                <a:spcPts val="3239"/>
              </a:lnSpc>
              <a:buFontTx/>
              <a:buNone/>
              <a:defRPr sz="2699" baseline="0"/>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no more than 2 lines</a:t>
            </a:r>
          </a:p>
        </p:txBody>
      </p:sp>
      <p:sp>
        <p:nvSpPr>
          <p:cNvPr id="11" name="Freeform 10">
            <a:extLst>
              <a:ext uri="{FF2B5EF4-FFF2-40B4-BE49-F238E27FC236}">
                <a16:creationId xmlns:a16="http://schemas.microsoft.com/office/drawing/2014/main" id="{12864CCF-1E59-7145-A0FB-9B2784BE1F78}"/>
              </a:ext>
              <a:ext uri="{C183D7F6-B498-43B3-948B-1728B52AA6E4}">
                <adec:decorative xmlns:adec="http://schemas.microsoft.com/office/drawing/2017/decorative" val="1"/>
              </a:ext>
            </a:extLst>
          </p:cNvPr>
          <p:cNvSpPr/>
          <p:nvPr userDrawn="1"/>
        </p:nvSpPr>
        <p:spPr>
          <a:xfrm flipH="1">
            <a:off x="6096001"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Picture Placeholder 7">
            <a:extLst>
              <a:ext uri="{FF2B5EF4-FFF2-40B4-BE49-F238E27FC236}">
                <a16:creationId xmlns:a16="http://schemas.microsoft.com/office/drawing/2014/main" id="{D08D59C3-A364-D449-BEBF-B267845BE0D9}"/>
              </a:ext>
              <a:ext uri="{C183D7F6-B498-43B3-948B-1728B52AA6E4}">
                <adec:decorative xmlns:adec="http://schemas.microsoft.com/office/drawing/2017/decorative" val="1"/>
              </a:ext>
            </a:extLst>
          </p:cNvPr>
          <p:cNvSpPr>
            <a:spLocks noGrp="1"/>
          </p:cNvSpPr>
          <p:nvPr>
            <p:ph type="pic" sz="quarter" idx="19" hasCustomPrompt="1"/>
          </p:nvPr>
        </p:nvSpPr>
        <p:spPr>
          <a:xfrm>
            <a:off x="6096000"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pic>
        <p:nvPicPr>
          <p:cNvPr id="9" name="Logo">
            <a:extLst>
              <a:ext uri="{FF2B5EF4-FFF2-40B4-BE49-F238E27FC236}">
                <a16:creationId xmlns:a16="http://schemas.microsoft.com/office/drawing/2014/main" id="{B97486E5-BEA5-6943-8C79-9D37DC5FB75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695" y="762000"/>
            <a:ext cx="1091168" cy="276138"/>
          </a:xfrm>
          <a:prstGeom prst="rect">
            <a:avLst/>
          </a:prstGeom>
        </p:spPr>
      </p:pic>
      <p:sp>
        <p:nvSpPr>
          <p:cNvPr id="10" name="Folded Corner 9">
            <a:extLst>
              <a:ext uri="{FF2B5EF4-FFF2-40B4-BE49-F238E27FC236}">
                <a16:creationId xmlns:a16="http://schemas.microsoft.com/office/drawing/2014/main" id="{5E4CA760-2E68-0943-96C7-955107EED2EA}"/>
              </a:ext>
              <a:ext uri="{C183D7F6-B498-43B3-948B-1728B52AA6E4}">
                <adec:decorative xmlns:adec="http://schemas.microsoft.com/office/drawing/2017/decorative" val="1"/>
              </a:ext>
            </a:extLst>
          </p:cNvPr>
          <p:cNvSpPr/>
          <p:nvPr userDrawn="1"/>
        </p:nvSpPr>
        <p:spPr>
          <a:xfrm>
            <a:off x="0" y="-685800"/>
            <a:ext cx="4915054" cy="4814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For titles on the left with half page image, flush right.</a:t>
            </a: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1845263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rkamber_title and image 5">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AFE13941-A239-C149-ABCC-BF410065C0E8}"/>
              </a:ext>
              <a:ext uri="{C183D7F6-B498-43B3-948B-1728B52AA6E4}">
                <adec:decorative xmlns:adec="http://schemas.microsoft.com/office/drawing/2017/decorative" val="1"/>
              </a:ext>
            </a:extLst>
          </p:cNvPr>
          <p:cNvSpPr/>
          <p:nvPr userDrawn="1"/>
        </p:nvSpPr>
        <p:spPr>
          <a:xfrm flipH="1">
            <a:off x="1858767" y="769419"/>
            <a:ext cx="5276047" cy="527673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Title 1">
            <a:extLst>
              <a:ext uri="{FF2B5EF4-FFF2-40B4-BE49-F238E27FC236}">
                <a16:creationId xmlns:a16="http://schemas.microsoft.com/office/drawing/2014/main" id="{FFB66CC9-422C-0648-A8A3-7AE27C8E73EC}"/>
              </a:ext>
            </a:extLst>
          </p:cNvPr>
          <p:cNvSpPr>
            <a:spLocks noGrp="1"/>
          </p:cNvSpPr>
          <p:nvPr>
            <p:ph type="title" hasCustomPrompt="1"/>
          </p:nvPr>
        </p:nvSpPr>
        <p:spPr>
          <a:xfrm>
            <a:off x="747876" y="1562100"/>
            <a:ext cx="4432710" cy="1748504"/>
          </a:xfrm>
          <a:noFill/>
        </p:spPr>
        <p:txBody>
          <a:bodyPr vert="horz" lIns="0" tIns="45720" rIns="0" bIns="45720" rtlCol="0" anchor="b" anchorCtr="0">
            <a:noAutofit/>
          </a:bodyPr>
          <a:lstStyle>
            <a:lvl1pPr>
              <a:defRPr lang="en-US" sz="4799" b="0" i="0">
                <a:solidFill>
                  <a:schemeClr val="accent2"/>
                </a:solidFill>
                <a:ea typeface="+mn-ea"/>
                <a:cs typeface="+mn-cs"/>
              </a:defRPr>
            </a:lvl1pPr>
          </a:lstStyle>
          <a:p>
            <a:pPr marL="0" lvl="0" indent="0">
              <a:spcBef>
                <a:spcPts val="1000"/>
              </a:spcBef>
              <a:buFont typeface="Arial" panose="020B0604020202020204" pitchFamily="34" charset="0"/>
            </a:pPr>
            <a:r>
              <a:rPr lang="en-US" dirty="0"/>
              <a:t>Enter slide title here in two lines</a:t>
            </a:r>
          </a:p>
        </p:txBody>
      </p:sp>
      <p:sp>
        <p:nvSpPr>
          <p:cNvPr id="20" name="Text Placeholder 17">
            <a:extLst>
              <a:ext uri="{FF2B5EF4-FFF2-40B4-BE49-F238E27FC236}">
                <a16:creationId xmlns:a16="http://schemas.microsoft.com/office/drawing/2014/main" id="{4123D94E-77C9-F540-834C-6A6E5C9FBECF}"/>
              </a:ext>
            </a:extLst>
          </p:cNvPr>
          <p:cNvSpPr>
            <a:spLocks noGrp="1"/>
          </p:cNvSpPr>
          <p:nvPr>
            <p:ph type="body" sz="quarter" idx="17" hasCustomPrompt="1"/>
          </p:nvPr>
        </p:nvSpPr>
        <p:spPr>
          <a:xfrm>
            <a:off x="748215" y="3429000"/>
            <a:ext cx="4432710" cy="1310350"/>
          </a:xfrm>
        </p:spPr>
        <p:txBody>
          <a:bodyPr>
            <a:normAutofit/>
          </a:bodyPr>
          <a:lstStyle>
            <a:lvl1pPr marL="0" indent="0">
              <a:lnSpc>
                <a:spcPts val="3239"/>
              </a:lnSpc>
              <a:buFontTx/>
              <a:buNone/>
              <a:defRPr sz="2699" baseline="0"/>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no more than 2 lines</a:t>
            </a:r>
          </a:p>
        </p:txBody>
      </p:sp>
      <p:sp>
        <p:nvSpPr>
          <p:cNvPr id="11" name="Freeform 10">
            <a:extLst>
              <a:ext uri="{FF2B5EF4-FFF2-40B4-BE49-F238E27FC236}">
                <a16:creationId xmlns:a16="http://schemas.microsoft.com/office/drawing/2014/main" id="{E49617DB-B546-F641-A02C-5ED902D308F7}"/>
              </a:ext>
              <a:ext uri="{C183D7F6-B498-43B3-948B-1728B52AA6E4}">
                <adec:decorative xmlns:adec="http://schemas.microsoft.com/office/drawing/2017/decorative" val="1"/>
              </a:ext>
            </a:extLst>
          </p:cNvPr>
          <p:cNvSpPr/>
          <p:nvPr userDrawn="1"/>
        </p:nvSpPr>
        <p:spPr>
          <a:xfrm flipH="1">
            <a:off x="6096001" y="1302510"/>
            <a:ext cx="1048276" cy="4210552"/>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Picture Placeholder 7">
            <a:extLst>
              <a:ext uri="{FF2B5EF4-FFF2-40B4-BE49-F238E27FC236}">
                <a16:creationId xmlns:a16="http://schemas.microsoft.com/office/drawing/2014/main" id="{95090241-623C-624E-9242-F5E36CBA7A78}"/>
              </a:ext>
              <a:ext uri="{C183D7F6-B498-43B3-948B-1728B52AA6E4}">
                <adec:decorative xmlns:adec="http://schemas.microsoft.com/office/drawing/2017/decorative" val="1"/>
              </a:ext>
            </a:extLst>
          </p:cNvPr>
          <p:cNvSpPr>
            <a:spLocks noGrp="1"/>
          </p:cNvSpPr>
          <p:nvPr>
            <p:ph type="pic" sz="quarter" idx="19" hasCustomPrompt="1"/>
          </p:nvPr>
        </p:nvSpPr>
        <p:spPr>
          <a:xfrm>
            <a:off x="6096000"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
        <p:nvSpPr>
          <p:cNvPr id="10" name="Folded Corner 9">
            <a:extLst>
              <a:ext uri="{FF2B5EF4-FFF2-40B4-BE49-F238E27FC236}">
                <a16:creationId xmlns:a16="http://schemas.microsoft.com/office/drawing/2014/main" id="{0639DA8C-7446-4E48-84BC-003B51F55E2B}"/>
              </a:ext>
              <a:ext uri="{C183D7F6-B498-43B3-948B-1728B52AA6E4}">
                <adec:decorative xmlns:adec="http://schemas.microsoft.com/office/drawing/2017/decorative" val="1"/>
              </a:ext>
            </a:extLst>
          </p:cNvPr>
          <p:cNvSpPr/>
          <p:nvPr userDrawn="1"/>
        </p:nvSpPr>
        <p:spPr>
          <a:xfrm>
            <a:off x="0" y="-685800"/>
            <a:ext cx="4915054" cy="4814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For titles on the left with half page image, flush right.</a:t>
            </a:r>
          </a:p>
          <a:p>
            <a:endParaRPr lang="en-US" sz="1200" dirty="0">
              <a:solidFill>
                <a:schemeClr val="tx1"/>
              </a:solidFill>
              <a:latin typeface="Source Sans Pro" charset="0"/>
              <a:ea typeface="Source Sans Pro" charset="0"/>
              <a:cs typeface="Source Sans Pro" charset="0"/>
            </a:endParaRPr>
          </a:p>
        </p:txBody>
      </p:sp>
      <p:pic>
        <p:nvPicPr>
          <p:cNvPr id="12" name="Logo">
            <a:extLst>
              <a:ext uri="{FF2B5EF4-FFF2-40B4-BE49-F238E27FC236}">
                <a16:creationId xmlns:a16="http://schemas.microsoft.com/office/drawing/2014/main" id="{DEABEF61-632D-1543-AC55-E448E0EB2B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695" y="762000"/>
            <a:ext cx="1091168" cy="276138"/>
          </a:xfrm>
          <a:prstGeom prst="rect">
            <a:avLst/>
          </a:prstGeom>
        </p:spPr>
      </p:pic>
    </p:spTree>
    <p:extLst>
      <p:ext uri="{BB962C8B-B14F-4D97-AF65-F5344CB8AC3E}">
        <p14:creationId xmlns:p14="http://schemas.microsoft.com/office/powerpoint/2010/main" val="21645401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een_title and imag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BA42-C87D-3741-B592-6C397A46829C}"/>
              </a:ext>
            </a:extLst>
          </p:cNvPr>
          <p:cNvSpPr>
            <a:spLocks noGrp="1"/>
          </p:cNvSpPr>
          <p:nvPr>
            <p:ph type="title" hasCustomPrompt="1"/>
          </p:nvPr>
        </p:nvSpPr>
        <p:spPr>
          <a:xfrm>
            <a:off x="7543611" y="2345928"/>
            <a:ext cx="3847600" cy="1280476"/>
          </a:xfrm>
          <a:noFill/>
        </p:spPr>
        <p:txBody>
          <a:bodyPr vert="horz" lIns="0" tIns="45720" rIns="0" bIns="45720" rtlCol="0" anchor="b" anchorCtr="0">
            <a:noAutofit/>
          </a:bodyPr>
          <a:lstStyle>
            <a:lvl1pPr>
              <a:defRPr lang="en-US" sz="4799" dirty="0">
                <a:solidFill>
                  <a:schemeClr val="accent1"/>
                </a:solidFill>
                <a:ea typeface="+mn-ea"/>
                <a:cs typeface="+mn-cs"/>
              </a:defRPr>
            </a:lvl1pPr>
          </a:lstStyle>
          <a:p>
            <a:pPr lvl="0"/>
            <a:r>
              <a:rPr lang="en-US" dirty="0"/>
              <a:t>Enter slide title here in two lines</a:t>
            </a:r>
          </a:p>
        </p:txBody>
      </p:sp>
      <p:sp>
        <p:nvSpPr>
          <p:cNvPr id="11" name="Text Placeholder 30">
            <a:extLst>
              <a:ext uri="{FF2B5EF4-FFF2-40B4-BE49-F238E27FC236}">
                <a16:creationId xmlns:a16="http://schemas.microsoft.com/office/drawing/2014/main" id="{7998D24E-EFB1-FB40-BCC7-D224F14611E9}"/>
              </a:ext>
            </a:extLst>
          </p:cNvPr>
          <p:cNvSpPr>
            <a:spLocks noGrp="1"/>
          </p:cNvSpPr>
          <p:nvPr>
            <p:ph type="body" sz="quarter" idx="12" hasCustomPrompt="1"/>
          </p:nvPr>
        </p:nvSpPr>
        <p:spPr>
          <a:xfrm>
            <a:off x="7548679" y="3715040"/>
            <a:ext cx="3624711" cy="751197"/>
          </a:xfrm>
        </p:spPr>
        <p:txBody>
          <a:bodyPr>
            <a:noAutofit/>
          </a:bodyPr>
          <a:lstStyle>
            <a:lvl1pPr marL="0" indent="0">
              <a:lnSpc>
                <a:spcPts val="3239"/>
              </a:lnSpc>
              <a:buFontTx/>
              <a:buNone/>
              <a:defRPr sz="2699">
                <a:solidFill>
                  <a:srgbClr val="5B696B"/>
                </a:solidFill>
              </a:defRPr>
            </a:lvl1pPr>
            <a:lvl2pPr marL="457109" indent="0">
              <a:buFontTx/>
              <a:buNone/>
              <a:defRPr sz="1800"/>
            </a:lvl2pPr>
            <a:lvl3pPr marL="914217" indent="0">
              <a:buFontTx/>
              <a:buNone/>
              <a:defRPr sz="1800"/>
            </a:lvl3pPr>
            <a:lvl4pPr marL="1371326" indent="0">
              <a:buFontTx/>
              <a:buNone/>
              <a:defRPr sz="1800"/>
            </a:lvl4pPr>
            <a:lvl5pPr marL="1828434" indent="0">
              <a:buFontTx/>
              <a:buNone/>
              <a:defRPr sz="1800"/>
            </a:lvl5pPr>
          </a:lstStyle>
          <a:p>
            <a:pPr lvl="0"/>
            <a:r>
              <a:rPr lang="en-US" dirty="0"/>
              <a:t>Enter your subtitle here,</a:t>
            </a:r>
            <a:br>
              <a:rPr lang="en-US" dirty="0"/>
            </a:br>
            <a:r>
              <a:rPr lang="en-US" dirty="0"/>
              <a:t>no more than two lines.</a:t>
            </a:r>
          </a:p>
        </p:txBody>
      </p:sp>
      <p:sp>
        <p:nvSpPr>
          <p:cNvPr id="6" name="Picture Placeholder 5">
            <a:extLst>
              <a:ext uri="{FF2B5EF4-FFF2-40B4-BE49-F238E27FC236}">
                <a16:creationId xmlns:a16="http://schemas.microsoft.com/office/drawing/2014/main" id="{CE605FF5-BAD4-C64B-985B-205C7CF950E0}"/>
              </a:ext>
              <a:ext uri="{C183D7F6-B498-43B3-948B-1728B52AA6E4}">
                <adec:decorative xmlns:adec="http://schemas.microsoft.com/office/drawing/2017/decorative" val="1"/>
              </a:ext>
            </a:extLst>
          </p:cNvPr>
          <p:cNvSpPr>
            <a:spLocks noGrp="1"/>
          </p:cNvSpPr>
          <p:nvPr>
            <p:ph type="pic" sz="quarter" idx="11" hasCustomPrompt="1"/>
          </p:nvPr>
        </p:nvSpPr>
        <p:spPr>
          <a:xfrm>
            <a:off x="1887757" y="749618"/>
            <a:ext cx="4569881" cy="5303742"/>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2200">
                <a:solidFill>
                  <a:schemeClr val="accent6"/>
                </a:solidFill>
              </a:defRPr>
            </a:lvl1pPr>
          </a:lstStyle>
          <a:p>
            <a:r>
              <a:rPr lang="en-US" dirty="0"/>
              <a:t>Drag and drop image here</a:t>
            </a:r>
          </a:p>
        </p:txBody>
      </p:sp>
      <p:sp>
        <p:nvSpPr>
          <p:cNvPr id="3" name="Rectangle 2">
            <a:extLst>
              <a:ext uri="{FF2B5EF4-FFF2-40B4-BE49-F238E27FC236}">
                <a16:creationId xmlns:a16="http://schemas.microsoft.com/office/drawing/2014/main" id="{A1A5C6DE-F9F4-1649-835A-C324FD106E78}"/>
              </a:ext>
              <a:ext uri="{C183D7F6-B498-43B3-948B-1728B52AA6E4}">
                <adec:decorative xmlns:adec="http://schemas.microsoft.com/office/drawing/2017/decorative" val="1"/>
              </a:ext>
            </a:extLst>
          </p:cNvPr>
          <p:cNvSpPr/>
          <p:nvPr/>
        </p:nvSpPr>
        <p:spPr>
          <a:xfrm>
            <a:off x="4618" y="0"/>
            <a:ext cx="1879355" cy="6858000"/>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4" name="Freeform 3">
            <a:extLst>
              <a:ext uri="{FF2B5EF4-FFF2-40B4-BE49-F238E27FC236}">
                <a16:creationId xmlns:a16="http://schemas.microsoft.com/office/drawing/2014/main" id="{F5DA3B3F-0943-E742-9F1E-47111894EFFB}"/>
              </a:ext>
              <a:ext uri="{C183D7F6-B498-43B3-948B-1728B52AA6E4}">
                <adec:decorative xmlns:adec="http://schemas.microsoft.com/office/drawing/2017/decorative" val="1"/>
              </a:ext>
            </a:extLst>
          </p:cNvPr>
          <p:cNvSpPr/>
          <p:nvPr/>
        </p:nvSpPr>
        <p:spPr>
          <a:xfrm>
            <a:off x="1133833" y="1578180"/>
            <a:ext cx="746892" cy="3684239"/>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sp>
        <p:nvSpPr>
          <p:cNvPr id="18" name="Folded Corner 17">
            <a:extLst>
              <a:ext uri="{FF2B5EF4-FFF2-40B4-BE49-F238E27FC236}">
                <a16:creationId xmlns:a16="http://schemas.microsoft.com/office/drawing/2014/main" id="{2CC4BE9A-781A-C94D-A0F6-D3B6CDB83606}"/>
              </a:ext>
              <a:ext uri="{C183D7F6-B498-43B3-948B-1728B52AA6E4}">
                <adec:decorative xmlns:adec="http://schemas.microsoft.com/office/drawing/2017/decorative" val="1"/>
              </a:ext>
            </a:extLst>
          </p:cNvPr>
          <p:cNvSpPr/>
          <p:nvPr userDrawn="1"/>
        </p:nvSpPr>
        <p:spPr>
          <a:xfrm>
            <a:off x="0" y="-723900"/>
            <a:ext cx="5600764" cy="5195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To highlight image with intersection on left and titles on right.</a:t>
            </a:r>
          </a:p>
          <a:p>
            <a:endParaRPr lang="en-US" sz="1200" dirty="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D0367FBD-BD0E-1147-AD0E-03F0D0ABE19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0043" y="5830253"/>
            <a:ext cx="1091168" cy="276138"/>
          </a:xfrm>
          <a:prstGeom prst="rect">
            <a:avLst/>
          </a:prstGeom>
        </p:spPr>
      </p:pic>
    </p:spTree>
    <p:extLst>
      <p:ext uri="{BB962C8B-B14F-4D97-AF65-F5344CB8AC3E}">
        <p14:creationId xmlns:p14="http://schemas.microsoft.com/office/powerpoint/2010/main" val="4168330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mber_title and image 6">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960D60D-5618-4E4E-A92D-EB7FCF5A0B21}"/>
              </a:ext>
            </a:extLst>
          </p:cNvPr>
          <p:cNvSpPr>
            <a:spLocks noGrp="1"/>
          </p:cNvSpPr>
          <p:nvPr>
            <p:ph type="title" hasCustomPrompt="1"/>
          </p:nvPr>
        </p:nvSpPr>
        <p:spPr>
          <a:xfrm>
            <a:off x="7543611" y="2345928"/>
            <a:ext cx="3847600" cy="1280476"/>
          </a:xfrm>
          <a:noFill/>
        </p:spPr>
        <p:txBody>
          <a:bodyPr vert="horz" lIns="0" tIns="45720" rIns="0" bIns="45720" rtlCol="0" anchor="b" anchorCtr="0">
            <a:noAutofit/>
          </a:bodyPr>
          <a:lstStyle>
            <a:lvl1pPr>
              <a:defRPr lang="en-US" sz="4799" dirty="0">
                <a:solidFill>
                  <a:schemeClr val="accent2"/>
                </a:solidFill>
                <a:ea typeface="+mn-ea"/>
                <a:cs typeface="+mn-cs"/>
              </a:defRPr>
            </a:lvl1pPr>
          </a:lstStyle>
          <a:p>
            <a:pPr lvl="0"/>
            <a:r>
              <a:rPr lang="en-US" dirty="0"/>
              <a:t>Enter slide title here in two lines</a:t>
            </a:r>
          </a:p>
        </p:txBody>
      </p:sp>
      <p:sp>
        <p:nvSpPr>
          <p:cNvPr id="13" name="Text Placeholder 30">
            <a:extLst>
              <a:ext uri="{FF2B5EF4-FFF2-40B4-BE49-F238E27FC236}">
                <a16:creationId xmlns:a16="http://schemas.microsoft.com/office/drawing/2014/main" id="{D63A9B05-23F3-A743-AC66-858267790C1B}"/>
              </a:ext>
            </a:extLst>
          </p:cNvPr>
          <p:cNvSpPr>
            <a:spLocks noGrp="1"/>
          </p:cNvSpPr>
          <p:nvPr>
            <p:ph type="body" sz="quarter" idx="12" hasCustomPrompt="1"/>
          </p:nvPr>
        </p:nvSpPr>
        <p:spPr>
          <a:xfrm>
            <a:off x="7548679" y="3715040"/>
            <a:ext cx="3624711" cy="751197"/>
          </a:xfrm>
        </p:spPr>
        <p:txBody>
          <a:bodyPr>
            <a:noAutofit/>
          </a:bodyPr>
          <a:lstStyle>
            <a:lvl1pPr marL="0" indent="0">
              <a:lnSpc>
                <a:spcPts val="3239"/>
              </a:lnSpc>
              <a:buFontTx/>
              <a:buNone/>
              <a:defRPr sz="2699">
                <a:solidFill>
                  <a:srgbClr val="5B696B"/>
                </a:solidFill>
              </a:defRPr>
            </a:lvl1pPr>
            <a:lvl2pPr marL="457109" indent="0">
              <a:buFontTx/>
              <a:buNone/>
              <a:defRPr sz="1800"/>
            </a:lvl2pPr>
            <a:lvl3pPr marL="914217" indent="0">
              <a:buFontTx/>
              <a:buNone/>
              <a:defRPr sz="1800"/>
            </a:lvl3pPr>
            <a:lvl4pPr marL="1371326" indent="0">
              <a:buFontTx/>
              <a:buNone/>
              <a:defRPr sz="1800"/>
            </a:lvl4pPr>
            <a:lvl5pPr marL="1828434" indent="0">
              <a:buFontTx/>
              <a:buNone/>
              <a:defRPr sz="1800"/>
            </a:lvl5pPr>
          </a:lstStyle>
          <a:p>
            <a:pPr lvl="0"/>
            <a:r>
              <a:rPr lang="en-US" dirty="0"/>
              <a:t>Enter your subtitle here,</a:t>
            </a:r>
            <a:br>
              <a:rPr lang="en-US" dirty="0"/>
            </a:br>
            <a:r>
              <a:rPr lang="en-US" dirty="0"/>
              <a:t>no more than two lines.</a:t>
            </a:r>
          </a:p>
        </p:txBody>
      </p:sp>
      <p:sp>
        <p:nvSpPr>
          <p:cNvPr id="14" name="Picture Placeholder 5">
            <a:extLst>
              <a:ext uri="{FF2B5EF4-FFF2-40B4-BE49-F238E27FC236}">
                <a16:creationId xmlns:a16="http://schemas.microsoft.com/office/drawing/2014/main" id="{91B50DDA-7AD5-8A40-A1C6-09B656798FF5}"/>
              </a:ext>
              <a:ext uri="{C183D7F6-B498-43B3-948B-1728B52AA6E4}">
                <adec:decorative xmlns:adec="http://schemas.microsoft.com/office/drawing/2017/decorative" val="1"/>
              </a:ext>
            </a:extLst>
          </p:cNvPr>
          <p:cNvSpPr>
            <a:spLocks noGrp="1"/>
          </p:cNvSpPr>
          <p:nvPr>
            <p:ph type="pic" sz="quarter" idx="11" hasCustomPrompt="1"/>
          </p:nvPr>
        </p:nvSpPr>
        <p:spPr>
          <a:xfrm>
            <a:off x="1887757" y="749618"/>
            <a:ext cx="4569881" cy="5303742"/>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2200">
                <a:solidFill>
                  <a:schemeClr val="accent6"/>
                </a:solidFill>
              </a:defRPr>
            </a:lvl1pPr>
          </a:lstStyle>
          <a:p>
            <a:r>
              <a:rPr lang="en-US" dirty="0"/>
              <a:t>Drag and drop image here</a:t>
            </a:r>
          </a:p>
        </p:txBody>
      </p:sp>
      <p:sp>
        <p:nvSpPr>
          <p:cNvPr id="15" name="Rectangle 14">
            <a:extLst>
              <a:ext uri="{FF2B5EF4-FFF2-40B4-BE49-F238E27FC236}">
                <a16:creationId xmlns:a16="http://schemas.microsoft.com/office/drawing/2014/main" id="{3DE4CE64-F9A6-204D-90A7-5BC66D2363E4}"/>
              </a:ext>
              <a:ext uri="{C183D7F6-B498-43B3-948B-1728B52AA6E4}">
                <adec:decorative xmlns:adec="http://schemas.microsoft.com/office/drawing/2017/decorative" val="1"/>
              </a:ext>
            </a:extLst>
          </p:cNvPr>
          <p:cNvSpPr/>
          <p:nvPr userDrawn="1"/>
        </p:nvSpPr>
        <p:spPr>
          <a:xfrm>
            <a:off x="4618" y="0"/>
            <a:ext cx="1879355" cy="6858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16" name="Freeform 15">
            <a:extLst>
              <a:ext uri="{FF2B5EF4-FFF2-40B4-BE49-F238E27FC236}">
                <a16:creationId xmlns:a16="http://schemas.microsoft.com/office/drawing/2014/main" id="{7DCD677E-E946-A546-BC4C-2BF12CA47C27}"/>
              </a:ext>
              <a:ext uri="{C183D7F6-B498-43B3-948B-1728B52AA6E4}">
                <adec:decorative xmlns:adec="http://schemas.microsoft.com/office/drawing/2017/decorative" val="1"/>
              </a:ext>
            </a:extLst>
          </p:cNvPr>
          <p:cNvSpPr/>
          <p:nvPr userDrawn="1"/>
        </p:nvSpPr>
        <p:spPr>
          <a:xfrm>
            <a:off x="1133833" y="1578180"/>
            <a:ext cx="746892" cy="3684239"/>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pic>
        <p:nvPicPr>
          <p:cNvPr id="8" name="Logo">
            <a:extLst>
              <a:ext uri="{FF2B5EF4-FFF2-40B4-BE49-F238E27FC236}">
                <a16:creationId xmlns:a16="http://schemas.microsoft.com/office/drawing/2014/main" id="{0D7A75D1-FFAB-3047-806C-F0D3AE0C81C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0043" y="5830253"/>
            <a:ext cx="1091168" cy="276138"/>
          </a:xfrm>
          <a:prstGeom prst="rect">
            <a:avLst/>
          </a:prstGeom>
        </p:spPr>
      </p:pic>
      <p:sp>
        <p:nvSpPr>
          <p:cNvPr id="9" name="Folded Corner 8">
            <a:extLst>
              <a:ext uri="{FF2B5EF4-FFF2-40B4-BE49-F238E27FC236}">
                <a16:creationId xmlns:a16="http://schemas.microsoft.com/office/drawing/2014/main" id="{2E90E6CE-05A2-864B-8A57-07AEBBEDF4EF}"/>
              </a:ext>
              <a:ext uri="{C183D7F6-B498-43B3-948B-1728B52AA6E4}">
                <adec:decorative xmlns:adec="http://schemas.microsoft.com/office/drawing/2017/decorative" val="1"/>
              </a:ext>
            </a:extLst>
          </p:cNvPr>
          <p:cNvSpPr/>
          <p:nvPr userDrawn="1"/>
        </p:nvSpPr>
        <p:spPr>
          <a:xfrm>
            <a:off x="0" y="-723900"/>
            <a:ext cx="5600764" cy="5195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To highlight image with intersection on left and titles on right.</a:t>
            </a: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3888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BA7D-F6E2-F44B-8C6E-307E565AE4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007259-0662-574B-9325-4EF7BCCE768C}"/>
              </a:ext>
            </a:extLst>
          </p:cNvPr>
          <p:cNvSpPr>
            <a:spLocks noGrp="1"/>
          </p:cNvSpPr>
          <p:nvPr>
            <p:ph type="dt" sz="half" idx="10"/>
          </p:nvPr>
        </p:nvSpPr>
        <p:spPr/>
        <p:txBody>
          <a:bodyPr/>
          <a:lstStyle/>
          <a:p>
            <a:fld id="{1C7391D5-3AF0-174C-A95F-8515586461DE}" type="datetimeFigureOut">
              <a:rPr lang="en-US" smtClean="0"/>
              <a:t>1/12/22</a:t>
            </a:fld>
            <a:endParaRPr lang="en-US" dirty="0"/>
          </a:p>
        </p:txBody>
      </p:sp>
      <p:sp>
        <p:nvSpPr>
          <p:cNvPr id="4" name="Footer Placeholder 3">
            <a:extLst>
              <a:ext uri="{FF2B5EF4-FFF2-40B4-BE49-F238E27FC236}">
                <a16:creationId xmlns:a16="http://schemas.microsoft.com/office/drawing/2014/main" id="{379F1282-7D30-B14D-8B29-0374FD21F0E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357CFE-4F4E-F845-8D57-9ACC4A8DB128}"/>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36133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d_title and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D24E4BC-8571-B046-B11F-B048CC65B85C}"/>
              </a:ext>
            </a:extLst>
          </p:cNvPr>
          <p:cNvSpPr>
            <a:spLocks noGrp="1"/>
          </p:cNvSpPr>
          <p:nvPr>
            <p:ph type="title" hasCustomPrompt="1"/>
          </p:nvPr>
        </p:nvSpPr>
        <p:spPr>
          <a:xfrm>
            <a:off x="7543611" y="2345928"/>
            <a:ext cx="3847600" cy="1280476"/>
          </a:xfrm>
          <a:noFill/>
        </p:spPr>
        <p:txBody>
          <a:bodyPr vert="horz" lIns="0" tIns="45720" rIns="0" bIns="45720" rtlCol="0" anchor="b" anchorCtr="0">
            <a:noAutofit/>
          </a:bodyPr>
          <a:lstStyle>
            <a:lvl1pPr>
              <a:defRPr lang="en-US" sz="4799" dirty="0">
                <a:solidFill>
                  <a:schemeClr val="tx2"/>
                </a:solidFill>
                <a:ea typeface="+mn-ea"/>
                <a:cs typeface="+mn-cs"/>
              </a:defRPr>
            </a:lvl1pPr>
          </a:lstStyle>
          <a:p>
            <a:pPr lvl="0"/>
            <a:r>
              <a:rPr lang="en-US" dirty="0"/>
              <a:t>Enter slide title here in two lines</a:t>
            </a:r>
          </a:p>
        </p:txBody>
      </p:sp>
      <p:sp>
        <p:nvSpPr>
          <p:cNvPr id="12" name="Text Placeholder 30">
            <a:extLst>
              <a:ext uri="{FF2B5EF4-FFF2-40B4-BE49-F238E27FC236}">
                <a16:creationId xmlns:a16="http://schemas.microsoft.com/office/drawing/2014/main" id="{6AF6CDC9-A38B-D44B-B1C1-1275FA6D4047}"/>
              </a:ext>
            </a:extLst>
          </p:cNvPr>
          <p:cNvSpPr>
            <a:spLocks noGrp="1"/>
          </p:cNvSpPr>
          <p:nvPr>
            <p:ph type="body" sz="quarter" idx="12" hasCustomPrompt="1"/>
          </p:nvPr>
        </p:nvSpPr>
        <p:spPr>
          <a:xfrm>
            <a:off x="7548679" y="3715040"/>
            <a:ext cx="3624711" cy="751197"/>
          </a:xfrm>
        </p:spPr>
        <p:txBody>
          <a:bodyPr>
            <a:noAutofit/>
          </a:bodyPr>
          <a:lstStyle>
            <a:lvl1pPr marL="0" indent="0">
              <a:lnSpc>
                <a:spcPts val="3239"/>
              </a:lnSpc>
              <a:buFontTx/>
              <a:buNone/>
              <a:defRPr sz="2699">
                <a:solidFill>
                  <a:srgbClr val="5B696B"/>
                </a:solidFill>
              </a:defRPr>
            </a:lvl1pPr>
            <a:lvl2pPr marL="457109" indent="0">
              <a:buFontTx/>
              <a:buNone/>
              <a:defRPr sz="1800"/>
            </a:lvl2pPr>
            <a:lvl3pPr marL="914217" indent="0">
              <a:buFontTx/>
              <a:buNone/>
              <a:defRPr sz="1800"/>
            </a:lvl3pPr>
            <a:lvl4pPr marL="1371326" indent="0">
              <a:buFontTx/>
              <a:buNone/>
              <a:defRPr sz="1800"/>
            </a:lvl4pPr>
            <a:lvl5pPr marL="1828434" indent="0">
              <a:buFontTx/>
              <a:buNone/>
              <a:defRPr sz="1800"/>
            </a:lvl5pPr>
          </a:lstStyle>
          <a:p>
            <a:pPr lvl="0"/>
            <a:r>
              <a:rPr lang="en-US" dirty="0"/>
              <a:t>Enter your subtitle here,</a:t>
            </a:r>
            <a:br>
              <a:rPr lang="en-US" dirty="0"/>
            </a:br>
            <a:r>
              <a:rPr lang="en-US" dirty="0"/>
              <a:t>no more than two lines.</a:t>
            </a:r>
          </a:p>
        </p:txBody>
      </p:sp>
      <p:sp>
        <p:nvSpPr>
          <p:cNvPr id="13" name="Picture Placeholder 5">
            <a:extLst>
              <a:ext uri="{FF2B5EF4-FFF2-40B4-BE49-F238E27FC236}">
                <a16:creationId xmlns:a16="http://schemas.microsoft.com/office/drawing/2014/main" id="{4E8C09E2-288E-5946-8B2F-B17B744D5A7E}"/>
              </a:ext>
              <a:ext uri="{C183D7F6-B498-43B3-948B-1728B52AA6E4}">
                <adec:decorative xmlns:adec="http://schemas.microsoft.com/office/drawing/2017/decorative" val="1"/>
              </a:ext>
            </a:extLst>
          </p:cNvPr>
          <p:cNvSpPr>
            <a:spLocks noGrp="1"/>
          </p:cNvSpPr>
          <p:nvPr>
            <p:ph type="pic" sz="quarter" idx="11" hasCustomPrompt="1"/>
          </p:nvPr>
        </p:nvSpPr>
        <p:spPr>
          <a:xfrm>
            <a:off x="1887757" y="749618"/>
            <a:ext cx="4569881" cy="5303742"/>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2200">
                <a:solidFill>
                  <a:schemeClr val="accent6"/>
                </a:solidFill>
              </a:defRPr>
            </a:lvl1pPr>
          </a:lstStyle>
          <a:p>
            <a:r>
              <a:rPr lang="en-US" dirty="0"/>
              <a:t>Drag and drop image here</a:t>
            </a:r>
          </a:p>
        </p:txBody>
      </p:sp>
      <p:sp>
        <p:nvSpPr>
          <p:cNvPr id="14" name="Rectangle 13">
            <a:extLst>
              <a:ext uri="{FF2B5EF4-FFF2-40B4-BE49-F238E27FC236}">
                <a16:creationId xmlns:a16="http://schemas.microsoft.com/office/drawing/2014/main" id="{892BFD76-0212-BA4A-B5F5-1C86E3BDBFC6}"/>
              </a:ext>
              <a:ext uri="{C183D7F6-B498-43B3-948B-1728B52AA6E4}">
                <adec:decorative xmlns:adec="http://schemas.microsoft.com/office/drawing/2017/decorative" val="1"/>
              </a:ext>
            </a:extLst>
          </p:cNvPr>
          <p:cNvSpPr/>
          <p:nvPr userDrawn="1"/>
        </p:nvSpPr>
        <p:spPr>
          <a:xfrm>
            <a:off x="4618" y="0"/>
            <a:ext cx="1879355" cy="6858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15" name="Freeform 14">
            <a:extLst>
              <a:ext uri="{FF2B5EF4-FFF2-40B4-BE49-F238E27FC236}">
                <a16:creationId xmlns:a16="http://schemas.microsoft.com/office/drawing/2014/main" id="{336850EB-4283-6F49-98D3-81371BF658B1}"/>
              </a:ext>
              <a:ext uri="{C183D7F6-B498-43B3-948B-1728B52AA6E4}">
                <adec:decorative xmlns:adec="http://schemas.microsoft.com/office/drawing/2017/decorative" val="1"/>
              </a:ext>
            </a:extLst>
          </p:cNvPr>
          <p:cNvSpPr/>
          <p:nvPr userDrawn="1"/>
        </p:nvSpPr>
        <p:spPr>
          <a:xfrm>
            <a:off x="1133833" y="1578180"/>
            <a:ext cx="746892" cy="3684239"/>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pic>
        <p:nvPicPr>
          <p:cNvPr id="8" name="Logo">
            <a:extLst>
              <a:ext uri="{FF2B5EF4-FFF2-40B4-BE49-F238E27FC236}">
                <a16:creationId xmlns:a16="http://schemas.microsoft.com/office/drawing/2014/main" id="{2EB21CC1-136D-DF4C-A89B-71E43EBDDF7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0043" y="5830253"/>
            <a:ext cx="1091168" cy="276138"/>
          </a:xfrm>
          <a:prstGeom prst="rect">
            <a:avLst/>
          </a:prstGeom>
        </p:spPr>
      </p:pic>
      <p:sp>
        <p:nvSpPr>
          <p:cNvPr id="9" name="Folded Corner 8">
            <a:extLst>
              <a:ext uri="{FF2B5EF4-FFF2-40B4-BE49-F238E27FC236}">
                <a16:creationId xmlns:a16="http://schemas.microsoft.com/office/drawing/2014/main" id="{65E2124C-3DBC-DE43-A56A-A351C7F0D155}"/>
              </a:ext>
              <a:ext uri="{C183D7F6-B498-43B3-948B-1728B52AA6E4}">
                <adec:decorative xmlns:adec="http://schemas.microsoft.com/office/drawing/2017/decorative" val="1"/>
              </a:ext>
            </a:extLst>
          </p:cNvPr>
          <p:cNvSpPr/>
          <p:nvPr userDrawn="1"/>
        </p:nvSpPr>
        <p:spPr>
          <a:xfrm>
            <a:off x="0" y="-723900"/>
            <a:ext cx="5600764" cy="5195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To highlight image with intersection on left and titles on right.</a:t>
            </a: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839333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ue_title and image 6">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26FB61C-1AAD-E045-9F94-123C298F4B32}"/>
              </a:ext>
            </a:extLst>
          </p:cNvPr>
          <p:cNvSpPr>
            <a:spLocks noGrp="1"/>
          </p:cNvSpPr>
          <p:nvPr>
            <p:ph type="title" hasCustomPrompt="1"/>
          </p:nvPr>
        </p:nvSpPr>
        <p:spPr>
          <a:xfrm>
            <a:off x="7543611" y="2345928"/>
            <a:ext cx="3847600" cy="1280476"/>
          </a:xfrm>
          <a:noFill/>
        </p:spPr>
        <p:txBody>
          <a:bodyPr vert="horz" lIns="0" tIns="45720" rIns="0" bIns="45720" rtlCol="0" anchor="b" anchorCtr="0">
            <a:noAutofit/>
          </a:bodyPr>
          <a:lstStyle>
            <a:lvl1pPr>
              <a:defRPr lang="en-US" sz="4799" dirty="0">
                <a:solidFill>
                  <a:schemeClr val="bg2"/>
                </a:solidFill>
                <a:ea typeface="+mn-ea"/>
                <a:cs typeface="+mn-cs"/>
              </a:defRPr>
            </a:lvl1pPr>
          </a:lstStyle>
          <a:p>
            <a:pPr lvl="0"/>
            <a:r>
              <a:rPr lang="en-US" dirty="0"/>
              <a:t>Enter slide title here in two lines</a:t>
            </a:r>
          </a:p>
        </p:txBody>
      </p:sp>
      <p:sp>
        <p:nvSpPr>
          <p:cNvPr id="13" name="Text Placeholder 30">
            <a:extLst>
              <a:ext uri="{FF2B5EF4-FFF2-40B4-BE49-F238E27FC236}">
                <a16:creationId xmlns:a16="http://schemas.microsoft.com/office/drawing/2014/main" id="{DEE159FA-08D0-6448-B4D4-A3E65D30A315}"/>
              </a:ext>
            </a:extLst>
          </p:cNvPr>
          <p:cNvSpPr>
            <a:spLocks noGrp="1"/>
          </p:cNvSpPr>
          <p:nvPr>
            <p:ph type="body" sz="quarter" idx="12" hasCustomPrompt="1"/>
          </p:nvPr>
        </p:nvSpPr>
        <p:spPr>
          <a:xfrm>
            <a:off x="7548679" y="3715040"/>
            <a:ext cx="3624711" cy="751197"/>
          </a:xfrm>
        </p:spPr>
        <p:txBody>
          <a:bodyPr>
            <a:noAutofit/>
          </a:bodyPr>
          <a:lstStyle>
            <a:lvl1pPr marL="0" indent="0">
              <a:lnSpc>
                <a:spcPts val="3239"/>
              </a:lnSpc>
              <a:buFontTx/>
              <a:buNone/>
              <a:defRPr sz="2699">
                <a:solidFill>
                  <a:srgbClr val="5B696B"/>
                </a:solidFill>
              </a:defRPr>
            </a:lvl1pPr>
            <a:lvl2pPr marL="457109" indent="0">
              <a:buFontTx/>
              <a:buNone/>
              <a:defRPr sz="1800"/>
            </a:lvl2pPr>
            <a:lvl3pPr marL="914217" indent="0">
              <a:buFontTx/>
              <a:buNone/>
              <a:defRPr sz="1800"/>
            </a:lvl3pPr>
            <a:lvl4pPr marL="1371326" indent="0">
              <a:buFontTx/>
              <a:buNone/>
              <a:defRPr sz="1800"/>
            </a:lvl4pPr>
            <a:lvl5pPr marL="1828434" indent="0">
              <a:buFontTx/>
              <a:buNone/>
              <a:defRPr sz="1800"/>
            </a:lvl5pPr>
          </a:lstStyle>
          <a:p>
            <a:pPr lvl="0"/>
            <a:r>
              <a:rPr lang="en-US" dirty="0"/>
              <a:t>Enter your subtitle here,</a:t>
            </a:r>
            <a:br>
              <a:rPr lang="en-US" dirty="0"/>
            </a:br>
            <a:r>
              <a:rPr lang="en-US" dirty="0"/>
              <a:t>no more than two lines.</a:t>
            </a:r>
          </a:p>
        </p:txBody>
      </p:sp>
      <p:sp>
        <p:nvSpPr>
          <p:cNvPr id="14" name="Picture Placeholder 5">
            <a:extLst>
              <a:ext uri="{FF2B5EF4-FFF2-40B4-BE49-F238E27FC236}">
                <a16:creationId xmlns:a16="http://schemas.microsoft.com/office/drawing/2014/main" id="{FBF6D181-AD32-274F-87C2-22634D9D3930}"/>
              </a:ext>
              <a:ext uri="{C183D7F6-B498-43B3-948B-1728B52AA6E4}">
                <adec:decorative xmlns:adec="http://schemas.microsoft.com/office/drawing/2017/decorative" val="1"/>
              </a:ext>
            </a:extLst>
          </p:cNvPr>
          <p:cNvSpPr>
            <a:spLocks noGrp="1"/>
          </p:cNvSpPr>
          <p:nvPr>
            <p:ph type="pic" sz="quarter" idx="11" hasCustomPrompt="1"/>
          </p:nvPr>
        </p:nvSpPr>
        <p:spPr>
          <a:xfrm>
            <a:off x="1887757" y="749618"/>
            <a:ext cx="4569881" cy="5303742"/>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2200">
                <a:solidFill>
                  <a:schemeClr val="accent6"/>
                </a:solidFill>
              </a:defRPr>
            </a:lvl1pPr>
          </a:lstStyle>
          <a:p>
            <a:r>
              <a:rPr lang="en-US" dirty="0"/>
              <a:t>Drag and drop image here</a:t>
            </a:r>
          </a:p>
        </p:txBody>
      </p:sp>
      <p:sp>
        <p:nvSpPr>
          <p:cNvPr id="15" name="Rectangle 14">
            <a:extLst>
              <a:ext uri="{FF2B5EF4-FFF2-40B4-BE49-F238E27FC236}">
                <a16:creationId xmlns:a16="http://schemas.microsoft.com/office/drawing/2014/main" id="{1F625EF2-65DF-8D4E-946C-828125337E8B}"/>
              </a:ext>
              <a:ext uri="{C183D7F6-B498-43B3-948B-1728B52AA6E4}">
                <adec:decorative xmlns:adec="http://schemas.microsoft.com/office/drawing/2017/decorative" val="1"/>
              </a:ext>
            </a:extLst>
          </p:cNvPr>
          <p:cNvSpPr/>
          <p:nvPr userDrawn="1"/>
        </p:nvSpPr>
        <p:spPr>
          <a:xfrm>
            <a:off x="4618" y="0"/>
            <a:ext cx="1879355" cy="6858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16" name="Freeform 15">
            <a:extLst>
              <a:ext uri="{FF2B5EF4-FFF2-40B4-BE49-F238E27FC236}">
                <a16:creationId xmlns:a16="http://schemas.microsoft.com/office/drawing/2014/main" id="{2B694B65-96BB-0E40-B07B-3C6741EABA65}"/>
              </a:ext>
              <a:ext uri="{C183D7F6-B498-43B3-948B-1728B52AA6E4}">
                <adec:decorative xmlns:adec="http://schemas.microsoft.com/office/drawing/2017/decorative" val="1"/>
              </a:ext>
            </a:extLst>
          </p:cNvPr>
          <p:cNvSpPr/>
          <p:nvPr userDrawn="1"/>
        </p:nvSpPr>
        <p:spPr>
          <a:xfrm>
            <a:off x="1133833" y="1578180"/>
            <a:ext cx="746892" cy="3684239"/>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pic>
        <p:nvPicPr>
          <p:cNvPr id="8" name="Logo">
            <a:extLst>
              <a:ext uri="{FF2B5EF4-FFF2-40B4-BE49-F238E27FC236}">
                <a16:creationId xmlns:a16="http://schemas.microsoft.com/office/drawing/2014/main" id="{D86510FE-608E-FE43-88E1-9161D8D77D0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0043" y="5830253"/>
            <a:ext cx="1091168" cy="276138"/>
          </a:xfrm>
          <a:prstGeom prst="rect">
            <a:avLst/>
          </a:prstGeom>
        </p:spPr>
      </p:pic>
      <p:sp>
        <p:nvSpPr>
          <p:cNvPr id="9" name="Folded Corner 8">
            <a:extLst>
              <a:ext uri="{FF2B5EF4-FFF2-40B4-BE49-F238E27FC236}">
                <a16:creationId xmlns:a16="http://schemas.microsoft.com/office/drawing/2014/main" id="{A13CA8E8-1770-484A-91D4-CAC94E608DE7}"/>
              </a:ext>
              <a:ext uri="{C183D7F6-B498-43B3-948B-1728B52AA6E4}">
                <adec:decorative xmlns:adec="http://schemas.microsoft.com/office/drawing/2017/decorative" val="1"/>
              </a:ext>
            </a:extLst>
          </p:cNvPr>
          <p:cNvSpPr/>
          <p:nvPr userDrawn="1"/>
        </p:nvSpPr>
        <p:spPr>
          <a:xfrm>
            <a:off x="0" y="-723900"/>
            <a:ext cx="5600764" cy="5195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To highlight image with intersection on left and titles on right.</a:t>
            </a: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16489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amber_title and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A9536DB-88B1-F348-B486-CB74E9E566D4}"/>
              </a:ext>
            </a:extLst>
          </p:cNvPr>
          <p:cNvSpPr>
            <a:spLocks noGrp="1"/>
          </p:cNvSpPr>
          <p:nvPr>
            <p:ph type="title" hasCustomPrompt="1"/>
          </p:nvPr>
        </p:nvSpPr>
        <p:spPr>
          <a:xfrm>
            <a:off x="7543611" y="2345928"/>
            <a:ext cx="3847600" cy="1280476"/>
          </a:xfrm>
          <a:noFill/>
        </p:spPr>
        <p:txBody>
          <a:bodyPr vert="horz" lIns="0" tIns="45720" rIns="0" bIns="45720" rtlCol="0" anchor="b" anchorCtr="0">
            <a:noAutofit/>
          </a:bodyPr>
          <a:lstStyle>
            <a:lvl1pPr>
              <a:defRPr lang="en-US" sz="4799" dirty="0">
                <a:solidFill>
                  <a:schemeClr val="accent2"/>
                </a:solidFill>
                <a:ea typeface="+mn-ea"/>
                <a:cs typeface="+mn-cs"/>
              </a:defRPr>
            </a:lvl1pPr>
          </a:lstStyle>
          <a:p>
            <a:pPr lvl="0"/>
            <a:r>
              <a:rPr lang="en-US" dirty="0"/>
              <a:t>Enter slide title here in two lines</a:t>
            </a:r>
          </a:p>
        </p:txBody>
      </p:sp>
      <p:sp>
        <p:nvSpPr>
          <p:cNvPr id="12" name="Text Placeholder 30">
            <a:extLst>
              <a:ext uri="{FF2B5EF4-FFF2-40B4-BE49-F238E27FC236}">
                <a16:creationId xmlns:a16="http://schemas.microsoft.com/office/drawing/2014/main" id="{DCEB6271-98C3-2C40-977D-F60CDC872799}"/>
              </a:ext>
            </a:extLst>
          </p:cNvPr>
          <p:cNvSpPr>
            <a:spLocks noGrp="1"/>
          </p:cNvSpPr>
          <p:nvPr>
            <p:ph type="body" sz="quarter" idx="12" hasCustomPrompt="1"/>
          </p:nvPr>
        </p:nvSpPr>
        <p:spPr>
          <a:xfrm>
            <a:off x="7548679" y="3715040"/>
            <a:ext cx="3624711" cy="751197"/>
          </a:xfrm>
        </p:spPr>
        <p:txBody>
          <a:bodyPr>
            <a:noAutofit/>
          </a:bodyPr>
          <a:lstStyle>
            <a:lvl1pPr marL="0" indent="0">
              <a:lnSpc>
                <a:spcPts val="3239"/>
              </a:lnSpc>
              <a:buFontTx/>
              <a:buNone/>
              <a:defRPr sz="2699">
                <a:solidFill>
                  <a:srgbClr val="5B696B"/>
                </a:solidFill>
              </a:defRPr>
            </a:lvl1pPr>
            <a:lvl2pPr marL="457109" indent="0">
              <a:buFontTx/>
              <a:buNone/>
              <a:defRPr sz="1800"/>
            </a:lvl2pPr>
            <a:lvl3pPr marL="914217" indent="0">
              <a:buFontTx/>
              <a:buNone/>
              <a:defRPr sz="1800"/>
            </a:lvl3pPr>
            <a:lvl4pPr marL="1371326" indent="0">
              <a:buFontTx/>
              <a:buNone/>
              <a:defRPr sz="1800"/>
            </a:lvl4pPr>
            <a:lvl5pPr marL="1828434" indent="0">
              <a:buFontTx/>
              <a:buNone/>
              <a:defRPr sz="1800"/>
            </a:lvl5pPr>
          </a:lstStyle>
          <a:p>
            <a:pPr lvl="0"/>
            <a:r>
              <a:rPr lang="en-US" dirty="0"/>
              <a:t>Enter your subtitle here,</a:t>
            </a:r>
            <a:br>
              <a:rPr lang="en-US" dirty="0"/>
            </a:br>
            <a:r>
              <a:rPr lang="en-US" dirty="0"/>
              <a:t>no more than two lines.</a:t>
            </a:r>
          </a:p>
        </p:txBody>
      </p:sp>
      <p:sp>
        <p:nvSpPr>
          <p:cNvPr id="13" name="Picture Placeholder 5">
            <a:extLst>
              <a:ext uri="{FF2B5EF4-FFF2-40B4-BE49-F238E27FC236}">
                <a16:creationId xmlns:a16="http://schemas.microsoft.com/office/drawing/2014/main" id="{5969E544-1FEC-CA4F-9166-A7512F43A88E}"/>
              </a:ext>
              <a:ext uri="{C183D7F6-B498-43B3-948B-1728B52AA6E4}">
                <adec:decorative xmlns:adec="http://schemas.microsoft.com/office/drawing/2017/decorative" val="1"/>
              </a:ext>
            </a:extLst>
          </p:cNvPr>
          <p:cNvSpPr>
            <a:spLocks noGrp="1"/>
          </p:cNvSpPr>
          <p:nvPr>
            <p:ph type="pic" sz="quarter" idx="11" hasCustomPrompt="1"/>
          </p:nvPr>
        </p:nvSpPr>
        <p:spPr>
          <a:xfrm>
            <a:off x="1887757" y="749618"/>
            <a:ext cx="4569881" cy="5303742"/>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2200">
                <a:solidFill>
                  <a:schemeClr val="accent6"/>
                </a:solidFill>
              </a:defRPr>
            </a:lvl1pPr>
          </a:lstStyle>
          <a:p>
            <a:r>
              <a:rPr lang="en-US" dirty="0"/>
              <a:t>Drag and drop image here</a:t>
            </a:r>
          </a:p>
        </p:txBody>
      </p:sp>
      <p:sp>
        <p:nvSpPr>
          <p:cNvPr id="14" name="Rectangle 13">
            <a:extLst>
              <a:ext uri="{FF2B5EF4-FFF2-40B4-BE49-F238E27FC236}">
                <a16:creationId xmlns:a16="http://schemas.microsoft.com/office/drawing/2014/main" id="{F87E43C3-5AA7-684E-9C70-9114C1379213}"/>
              </a:ext>
              <a:ext uri="{C183D7F6-B498-43B3-948B-1728B52AA6E4}">
                <adec:decorative xmlns:adec="http://schemas.microsoft.com/office/drawing/2017/decorative" val="1"/>
              </a:ext>
            </a:extLst>
          </p:cNvPr>
          <p:cNvSpPr/>
          <p:nvPr userDrawn="1"/>
        </p:nvSpPr>
        <p:spPr>
          <a:xfrm>
            <a:off x="4618" y="0"/>
            <a:ext cx="1879355" cy="6858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15" name="Freeform 14">
            <a:extLst>
              <a:ext uri="{FF2B5EF4-FFF2-40B4-BE49-F238E27FC236}">
                <a16:creationId xmlns:a16="http://schemas.microsoft.com/office/drawing/2014/main" id="{54C37A0E-2763-6640-83E5-70884E9E1E09}"/>
              </a:ext>
              <a:ext uri="{C183D7F6-B498-43B3-948B-1728B52AA6E4}">
                <adec:decorative xmlns:adec="http://schemas.microsoft.com/office/drawing/2017/decorative" val="1"/>
              </a:ext>
            </a:extLst>
          </p:cNvPr>
          <p:cNvSpPr/>
          <p:nvPr userDrawn="1"/>
        </p:nvSpPr>
        <p:spPr>
          <a:xfrm>
            <a:off x="1133833" y="1578180"/>
            <a:ext cx="746892" cy="3684239"/>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pic>
        <p:nvPicPr>
          <p:cNvPr id="8" name="Logo">
            <a:extLst>
              <a:ext uri="{FF2B5EF4-FFF2-40B4-BE49-F238E27FC236}">
                <a16:creationId xmlns:a16="http://schemas.microsoft.com/office/drawing/2014/main" id="{5618B28A-35BB-5D4F-AC96-12330323DF1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0043" y="5830253"/>
            <a:ext cx="1091168" cy="276138"/>
          </a:xfrm>
          <a:prstGeom prst="rect">
            <a:avLst/>
          </a:prstGeom>
        </p:spPr>
      </p:pic>
      <p:sp>
        <p:nvSpPr>
          <p:cNvPr id="9" name="Folded Corner 8">
            <a:extLst>
              <a:ext uri="{FF2B5EF4-FFF2-40B4-BE49-F238E27FC236}">
                <a16:creationId xmlns:a16="http://schemas.microsoft.com/office/drawing/2014/main" id="{233EC068-4002-A847-8D8A-66E873345119}"/>
              </a:ext>
              <a:ext uri="{C183D7F6-B498-43B3-948B-1728B52AA6E4}">
                <adec:decorative xmlns:adec="http://schemas.microsoft.com/office/drawing/2017/decorative" val="1"/>
              </a:ext>
            </a:extLst>
          </p:cNvPr>
          <p:cNvSpPr/>
          <p:nvPr userDrawn="1"/>
        </p:nvSpPr>
        <p:spPr>
          <a:xfrm>
            <a:off x="0" y="-723900"/>
            <a:ext cx="5600764" cy="5195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To highlight image with intersection on left and titles on right.</a:t>
            </a: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8995190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een_title list image 6">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8159D64C-5DC1-A349-A3C7-97B93EDBB69D}"/>
              </a:ext>
            </a:extLst>
          </p:cNvPr>
          <p:cNvSpPr>
            <a:spLocks noGrp="1"/>
          </p:cNvSpPr>
          <p:nvPr>
            <p:ph type="title" hasCustomPrompt="1"/>
          </p:nvPr>
        </p:nvSpPr>
        <p:spPr>
          <a:xfrm>
            <a:off x="762695" y="762000"/>
            <a:ext cx="9555619" cy="458567"/>
          </a:xfrm>
        </p:spPr>
        <p:txBody>
          <a:bodyPr tIns="0" bIns="0"/>
          <a:lstStyle/>
          <a:p>
            <a:r>
              <a:rPr lang="en-US" dirty="0"/>
              <a:t>Enter slide title here</a:t>
            </a:r>
          </a:p>
        </p:txBody>
      </p:sp>
      <p:sp>
        <p:nvSpPr>
          <p:cNvPr id="16" name="Text Placeholder 8">
            <a:extLst>
              <a:ext uri="{FF2B5EF4-FFF2-40B4-BE49-F238E27FC236}">
                <a16:creationId xmlns:a16="http://schemas.microsoft.com/office/drawing/2014/main" id="{48D0869C-7FD6-7C4E-B784-D5DEE5E1B180}"/>
              </a:ext>
            </a:extLst>
          </p:cNvPr>
          <p:cNvSpPr>
            <a:spLocks noGrp="1"/>
          </p:cNvSpPr>
          <p:nvPr>
            <p:ph type="body" sz="quarter" idx="17" hasCustomPrompt="1"/>
          </p:nvPr>
        </p:nvSpPr>
        <p:spPr>
          <a:xfrm>
            <a:off x="762695" y="1214657"/>
            <a:ext cx="5305173" cy="685800"/>
          </a:xfrm>
        </p:spPr>
        <p:txBody>
          <a:bodyPr lIns="0" tIns="0" bIns="0"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subtitle or descriptor here in one line</a:t>
            </a:r>
          </a:p>
        </p:txBody>
      </p:sp>
      <p:sp>
        <p:nvSpPr>
          <p:cNvPr id="13" name="Text Placeholder 2">
            <a:extLst>
              <a:ext uri="{FF2B5EF4-FFF2-40B4-BE49-F238E27FC236}">
                <a16:creationId xmlns:a16="http://schemas.microsoft.com/office/drawing/2014/main" id="{04135711-9D49-904F-9940-12A40616EC6C}"/>
              </a:ext>
            </a:extLst>
          </p:cNvPr>
          <p:cNvSpPr>
            <a:spLocks noGrp="1"/>
          </p:cNvSpPr>
          <p:nvPr>
            <p:ph type="body" sz="quarter" idx="18"/>
          </p:nvPr>
        </p:nvSpPr>
        <p:spPr>
          <a:xfrm>
            <a:off x="689326" y="2513236"/>
            <a:ext cx="5406674" cy="3330575"/>
          </a:xfrm>
        </p:spPr>
        <p:txBody>
          <a:bodyPr>
            <a:normAutofit/>
          </a:bodyPr>
          <a:lstStyle>
            <a:lvl1pPr marL="285693" indent="-285693">
              <a:buFont typeface="Arial" panose="020B0604020202020204" pitchFamily="34" charset="0"/>
              <a:buChar char="•"/>
              <a:defRPr sz="2200"/>
            </a:lvl1pPr>
            <a:lvl2pPr marL="742801" indent="-285693">
              <a:buFont typeface="Arial" panose="020B0604020202020204" pitchFamily="34" charset="0"/>
              <a:buChar char="•"/>
              <a:defRPr sz="2200"/>
            </a:lvl2pPr>
            <a:lvl3pPr marL="1199910" indent="-285693">
              <a:buFont typeface="Arial" panose="020B0604020202020204" pitchFamily="34" charset="0"/>
              <a:buChar char="•"/>
              <a:defRPr sz="2200"/>
            </a:lvl3pPr>
            <a:lvl4pPr marL="1657019" indent="-285693">
              <a:buFont typeface="Arial" panose="020B0604020202020204" pitchFamily="34" charset="0"/>
              <a:buChar char="•"/>
              <a:defRPr sz="2200"/>
            </a:lvl4pPr>
            <a:lvl5pPr marL="2114127" indent="-285693">
              <a:buFont typeface="Arial" panose="020B0604020202020204" pitchFamily="34" charset="0"/>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DC77D79F-A880-0D4D-B763-133111E011E9}"/>
              </a:ext>
              <a:ext uri="{C183D7F6-B498-43B3-948B-1728B52AA6E4}">
                <adec:decorative xmlns:adec="http://schemas.microsoft.com/office/drawing/2017/decorative" val="1"/>
              </a:ext>
            </a:extLst>
          </p:cNvPr>
          <p:cNvSpPr/>
          <p:nvPr userDrawn="1"/>
        </p:nvSpPr>
        <p:spPr>
          <a:xfrm>
            <a:off x="10302294" y="1"/>
            <a:ext cx="1889706" cy="6858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27" name="Picture Placeholder 26">
            <a:extLst>
              <a:ext uri="{FF2B5EF4-FFF2-40B4-BE49-F238E27FC236}">
                <a16:creationId xmlns:a16="http://schemas.microsoft.com/office/drawing/2014/main" id="{B1E40070-C3B7-BF4E-9782-F5D9E2B11A4F}"/>
              </a:ext>
              <a:ext uri="{C183D7F6-B498-43B3-948B-1728B52AA6E4}">
                <adec:decorative xmlns:adec="http://schemas.microsoft.com/office/drawing/2017/decorative" val="1"/>
              </a:ext>
            </a:extLst>
          </p:cNvPr>
          <p:cNvSpPr>
            <a:spLocks noGrp="1"/>
          </p:cNvSpPr>
          <p:nvPr>
            <p:ph type="pic" sz="quarter" idx="12" hasCustomPrompt="1"/>
          </p:nvPr>
        </p:nvSpPr>
        <p:spPr>
          <a:xfrm>
            <a:off x="6665666" y="1515307"/>
            <a:ext cx="3636627" cy="4227646"/>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dirty="0"/>
              <a:t>Drag and drop</a:t>
            </a:r>
          </a:p>
          <a:p>
            <a:r>
              <a:rPr lang="en-US" dirty="0"/>
              <a:t>image here</a:t>
            </a:r>
          </a:p>
        </p:txBody>
      </p:sp>
      <p:sp>
        <p:nvSpPr>
          <p:cNvPr id="12" name="Freeform 11">
            <a:extLst>
              <a:ext uri="{FF2B5EF4-FFF2-40B4-BE49-F238E27FC236}">
                <a16:creationId xmlns:a16="http://schemas.microsoft.com/office/drawing/2014/main" id="{051F3015-36BB-054C-B47F-F4C1BF535199}"/>
              </a:ext>
              <a:ext uri="{C183D7F6-B498-43B3-948B-1728B52AA6E4}">
                <adec:decorative xmlns:adec="http://schemas.microsoft.com/office/drawing/2017/decorative" val="1"/>
              </a:ext>
            </a:extLst>
          </p:cNvPr>
          <p:cNvSpPr/>
          <p:nvPr/>
        </p:nvSpPr>
        <p:spPr>
          <a:xfrm flipH="1">
            <a:off x="10302293" y="2168591"/>
            <a:ext cx="593526" cy="292057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sp>
        <p:nvSpPr>
          <p:cNvPr id="11" name="Folded Corner 10">
            <a:extLst>
              <a:ext uri="{FF2B5EF4-FFF2-40B4-BE49-F238E27FC236}">
                <a16:creationId xmlns:a16="http://schemas.microsoft.com/office/drawing/2014/main" id="{C3FEC773-B7DA-0C43-B96C-CBB975AEC66D}"/>
              </a:ext>
              <a:ext uri="{C183D7F6-B498-43B3-948B-1728B52AA6E4}">
                <adec:decorative xmlns:adec="http://schemas.microsoft.com/office/drawing/2017/decorative" val="1"/>
              </a:ext>
            </a:extLst>
          </p:cNvPr>
          <p:cNvSpPr/>
          <p:nvPr userDrawn="1"/>
        </p:nvSpPr>
        <p:spPr>
          <a:xfrm>
            <a:off x="0" y="-1333500"/>
            <a:ext cx="5981715" cy="1094923"/>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a:t>
            </a:r>
            <a:r>
              <a:rPr lang="en-US" sz="1200" dirty="0">
                <a:solidFill>
                  <a:schemeClr val="tx1"/>
                </a:solidFill>
                <a:latin typeface="Source Sans Pro" charset="0"/>
                <a:ea typeface="Source Sans Pro" charset="0"/>
                <a:cs typeface="Source Sans Pro" charset="0"/>
              </a:rPr>
              <a:t>: Circle image with color intersection with titles and cascading bullet points.</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3751883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mber_title list image 6">
    <p:spTree>
      <p:nvGrpSpPr>
        <p:cNvPr id="1" name=""/>
        <p:cNvGrpSpPr/>
        <p:nvPr/>
      </p:nvGrpSpPr>
      <p:grpSpPr>
        <a:xfrm>
          <a:off x="0" y="0"/>
          <a:ext cx="0" cy="0"/>
          <a:chOff x="0" y="0"/>
          <a:chExt cx="0" cy="0"/>
        </a:xfrm>
      </p:grpSpPr>
      <p:sp>
        <p:nvSpPr>
          <p:cNvPr id="25" name="Title 7">
            <a:extLst>
              <a:ext uri="{FF2B5EF4-FFF2-40B4-BE49-F238E27FC236}">
                <a16:creationId xmlns:a16="http://schemas.microsoft.com/office/drawing/2014/main" id="{FA6E4567-3F16-6D48-8F25-9E304B4B55B4}"/>
              </a:ext>
            </a:extLst>
          </p:cNvPr>
          <p:cNvSpPr>
            <a:spLocks noGrp="1"/>
          </p:cNvSpPr>
          <p:nvPr>
            <p:ph type="title" hasCustomPrompt="1"/>
          </p:nvPr>
        </p:nvSpPr>
        <p:spPr>
          <a:xfrm>
            <a:off x="762695" y="762000"/>
            <a:ext cx="9555619" cy="458567"/>
          </a:xfrm>
        </p:spPr>
        <p:txBody>
          <a:bodyPr tIns="0" bIns="0"/>
          <a:lstStyle>
            <a:lvl1pPr>
              <a:defRPr/>
            </a:lvl1pPr>
          </a:lstStyle>
          <a:p>
            <a:r>
              <a:rPr lang="en-US" dirty="0"/>
              <a:t>Enter slide title here</a:t>
            </a:r>
          </a:p>
        </p:txBody>
      </p:sp>
      <p:sp>
        <p:nvSpPr>
          <p:cNvPr id="26" name="Text Placeholder 8">
            <a:extLst>
              <a:ext uri="{FF2B5EF4-FFF2-40B4-BE49-F238E27FC236}">
                <a16:creationId xmlns:a16="http://schemas.microsoft.com/office/drawing/2014/main" id="{30E36338-15CF-2243-AD95-AD0C85C0D016}"/>
              </a:ext>
            </a:extLst>
          </p:cNvPr>
          <p:cNvSpPr>
            <a:spLocks noGrp="1"/>
          </p:cNvSpPr>
          <p:nvPr>
            <p:ph type="body" sz="quarter" idx="17" hasCustomPrompt="1"/>
          </p:nvPr>
        </p:nvSpPr>
        <p:spPr>
          <a:xfrm>
            <a:off x="762695" y="1214657"/>
            <a:ext cx="5305173" cy="685800"/>
          </a:xfrm>
        </p:spPr>
        <p:txBody>
          <a:bodyPr lIns="0" tIns="0" bIns="0"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subtitle or descriptor here in one line</a:t>
            </a:r>
          </a:p>
        </p:txBody>
      </p:sp>
      <p:sp>
        <p:nvSpPr>
          <p:cNvPr id="17" name="Text Placeholder 2">
            <a:extLst>
              <a:ext uri="{FF2B5EF4-FFF2-40B4-BE49-F238E27FC236}">
                <a16:creationId xmlns:a16="http://schemas.microsoft.com/office/drawing/2014/main" id="{4A2CAE1A-497A-4242-8345-A8E050B91B2D}"/>
              </a:ext>
            </a:extLst>
          </p:cNvPr>
          <p:cNvSpPr>
            <a:spLocks noGrp="1"/>
          </p:cNvSpPr>
          <p:nvPr>
            <p:ph type="body" sz="quarter" idx="18"/>
          </p:nvPr>
        </p:nvSpPr>
        <p:spPr>
          <a:xfrm>
            <a:off x="689326" y="2513236"/>
            <a:ext cx="5406674" cy="3330575"/>
          </a:xfrm>
        </p:spPr>
        <p:txBody>
          <a:bodyPr>
            <a:normAutofit/>
          </a:bodyPr>
          <a:lstStyle>
            <a:lvl1pPr marL="285693" indent="-285693">
              <a:buFont typeface="Arial" panose="020B0604020202020204" pitchFamily="34" charset="0"/>
              <a:buChar char="•"/>
              <a:defRPr sz="2200"/>
            </a:lvl1pPr>
            <a:lvl2pPr marL="742801" indent="-285693">
              <a:buFont typeface="Arial" panose="020B0604020202020204" pitchFamily="34" charset="0"/>
              <a:buChar char="•"/>
              <a:defRPr sz="2200"/>
            </a:lvl2pPr>
            <a:lvl3pPr marL="1199910" indent="-285693">
              <a:buFont typeface="Arial" panose="020B0604020202020204" pitchFamily="34" charset="0"/>
              <a:buChar char="•"/>
              <a:defRPr sz="2200"/>
            </a:lvl3pPr>
            <a:lvl4pPr marL="1657019" indent="-285693">
              <a:buFont typeface="Arial" panose="020B0604020202020204" pitchFamily="34" charset="0"/>
              <a:buChar char="•"/>
              <a:defRPr sz="2200"/>
            </a:lvl4pPr>
            <a:lvl5pPr marL="2114127" indent="-285693">
              <a:buFont typeface="Arial" panose="020B0604020202020204" pitchFamily="34" charset="0"/>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36D42C4A-EB84-7B40-9B34-C41BA463CBDD}"/>
              </a:ext>
              <a:ext uri="{C183D7F6-B498-43B3-948B-1728B52AA6E4}">
                <adec:decorative xmlns:adec="http://schemas.microsoft.com/office/drawing/2017/decorative" val="1"/>
              </a:ext>
            </a:extLst>
          </p:cNvPr>
          <p:cNvSpPr/>
          <p:nvPr userDrawn="1"/>
        </p:nvSpPr>
        <p:spPr>
          <a:xfrm>
            <a:off x="10302294" y="1"/>
            <a:ext cx="1889706" cy="6858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19" name="Picture Placeholder 26">
            <a:extLst>
              <a:ext uri="{FF2B5EF4-FFF2-40B4-BE49-F238E27FC236}">
                <a16:creationId xmlns:a16="http://schemas.microsoft.com/office/drawing/2014/main" id="{9EFD3F10-2C10-A14D-8DCE-C7296CC90585}"/>
              </a:ext>
              <a:ext uri="{C183D7F6-B498-43B3-948B-1728B52AA6E4}">
                <adec:decorative xmlns:adec="http://schemas.microsoft.com/office/drawing/2017/decorative" val="1"/>
              </a:ext>
            </a:extLst>
          </p:cNvPr>
          <p:cNvSpPr>
            <a:spLocks noGrp="1"/>
          </p:cNvSpPr>
          <p:nvPr>
            <p:ph type="pic" sz="quarter" idx="12" hasCustomPrompt="1"/>
          </p:nvPr>
        </p:nvSpPr>
        <p:spPr>
          <a:xfrm>
            <a:off x="6665666" y="1515307"/>
            <a:ext cx="3636627" cy="4227646"/>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dirty="0"/>
              <a:t>Drag and drop</a:t>
            </a:r>
          </a:p>
          <a:p>
            <a:r>
              <a:rPr lang="en-US" dirty="0"/>
              <a:t>image here</a:t>
            </a:r>
          </a:p>
        </p:txBody>
      </p:sp>
      <p:sp>
        <p:nvSpPr>
          <p:cNvPr id="20" name="Freeform 19">
            <a:extLst>
              <a:ext uri="{FF2B5EF4-FFF2-40B4-BE49-F238E27FC236}">
                <a16:creationId xmlns:a16="http://schemas.microsoft.com/office/drawing/2014/main" id="{40C60CC5-170E-9842-AE62-3576F2532A4B}"/>
              </a:ext>
              <a:ext uri="{C183D7F6-B498-43B3-948B-1728B52AA6E4}">
                <adec:decorative xmlns:adec="http://schemas.microsoft.com/office/drawing/2017/decorative" val="1"/>
              </a:ext>
            </a:extLst>
          </p:cNvPr>
          <p:cNvSpPr/>
          <p:nvPr userDrawn="1"/>
        </p:nvSpPr>
        <p:spPr>
          <a:xfrm flipH="1">
            <a:off x="10302293" y="2168591"/>
            <a:ext cx="593526" cy="292057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sp>
        <p:nvSpPr>
          <p:cNvPr id="9" name="Folded Corner 8">
            <a:extLst>
              <a:ext uri="{FF2B5EF4-FFF2-40B4-BE49-F238E27FC236}">
                <a16:creationId xmlns:a16="http://schemas.microsoft.com/office/drawing/2014/main" id="{19B453B6-B4FD-D34F-BE43-4A00722D2BB2}"/>
              </a:ext>
              <a:ext uri="{C183D7F6-B498-43B3-948B-1728B52AA6E4}">
                <adec:decorative xmlns:adec="http://schemas.microsoft.com/office/drawing/2017/decorative" val="1"/>
              </a:ext>
            </a:extLst>
          </p:cNvPr>
          <p:cNvSpPr/>
          <p:nvPr userDrawn="1"/>
        </p:nvSpPr>
        <p:spPr>
          <a:xfrm>
            <a:off x="0" y="-1333500"/>
            <a:ext cx="5981715" cy="1094923"/>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a:t>
            </a:r>
            <a:r>
              <a:rPr lang="en-US" sz="1200" dirty="0">
                <a:solidFill>
                  <a:schemeClr val="tx1"/>
                </a:solidFill>
                <a:latin typeface="Source Sans Pro" charset="0"/>
                <a:ea typeface="Source Sans Pro" charset="0"/>
                <a:cs typeface="Source Sans Pro" charset="0"/>
              </a:rPr>
              <a:t>: Circle image with color intersection with titles and cascading bullet points.</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9426047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_title list image 6">
    <p:spTree>
      <p:nvGrpSpPr>
        <p:cNvPr id="1" name=""/>
        <p:cNvGrpSpPr/>
        <p:nvPr/>
      </p:nvGrpSpPr>
      <p:grpSpPr>
        <a:xfrm>
          <a:off x="0" y="0"/>
          <a:ext cx="0" cy="0"/>
          <a:chOff x="0" y="0"/>
          <a:chExt cx="0" cy="0"/>
        </a:xfrm>
      </p:grpSpPr>
      <p:sp>
        <p:nvSpPr>
          <p:cNvPr id="24" name="Title 7">
            <a:extLst>
              <a:ext uri="{FF2B5EF4-FFF2-40B4-BE49-F238E27FC236}">
                <a16:creationId xmlns:a16="http://schemas.microsoft.com/office/drawing/2014/main" id="{B66DECE7-7053-C143-8F52-17FDA0102D89}"/>
              </a:ext>
            </a:extLst>
          </p:cNvPr>
          <p:cNvSpPr>
            <a:spLocks noGrp="1"/>
          </p:cNvSpPr>
          <p:nvPr>
            <p:ph type="title" hasCustomPrompt="1"/>
          </p:nvPr>
        </p:nvSpPr>
        <p:spPr>
          <a:xfrm>
            <a:off x="762695" y="762000"/>
            <a:ext cx="9555619" cy="458567"/>
          </a:xfrm>
        </p:spPr>
        <p:txBody>
          <a:bodyPr tIns="0" bIns="0"/>
          <a:lstStyle>
            <a:lvl1pPr>
              <a:defRPr/>
            </a:lvl1pPr>
          </a:lstStyle>
          <a:p>
            <a:r>
              <a:rPr lang="en-US" dirty="0"/>
              <a:t>Enter slide title here</a:t>
            </a:r>
          </a:p>
        </p:txBody>
      </p:sp>
      <p:sp>
        <p:nvSpPr>
          <p:cNvPr id="25" name="Text Placeholder 8">
            <a:extLst>
              <a:ext uri="{FF2B5EF4-FFF2-40B4-BE49-F238E27FC236}">
                <a16:creationId xmlns:a16="http://schemas.microsoft.com/office/drawing/2014/main" id="{FA6425EF-7C2E-9043-8843-241B0C6129D4}"/>
              </a:ext>
            </a:extLst>
          </p:cNvPr>
          <p:cNvSpPr>
            <a:spLocks noGrp="1"/>
          </p:cNvSpPr>
          <p:nvPr>
            <p:ph type="body" sz="quarter" idx="17" hasCustomPrompt="1"/>
          </p:nvPr>
        </p:nvSpPr>
        <p:spPr>
          <a:xfrm>
            <a:off x="762695" y="1214657"/>
            <a:ext cx="5305173" cy="685800"/>
          </a:xfrm>
        </p:spPr>
        <p:txBody>
          <a:bodyPr lIns="0" tIns="0" bIns="0"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subtitle or descriptor here in one line</a:t>
            </a:r>
          </a:p>
        </p:txBody>
      </p:sp>
      <p:sp>
        <p:nvSpPr>
          <p:cNvPr id="17" name="Text Placeholder 2">
            <a:extLst>
              <a:ext uri="{FF2B5EF4-FFF2-40B4-BE49-F238E27FC236}">
                <a16:creationId xmlns:a16="http://schemas.microsoft.com/office/drawing/2014/main" id="{DB9F134B-BC0D-064C-9E93-1D1B5D33DA70}"/>
              </a:ext>
            </a:extLst>
          </p:cNvPr>
          <p:cNvSpPr>
            <a:spLocks noGrp="1"/>
          </p:cNvSpPr>
          <p:nvPr>
            <p:ph type="body" sz="quarter" idx="18"/>
          </p:nvPr>
        </p:nvSpPr>
        <p:spPr>
          <a:xfrm>
            <a:off x="689326" y="2513236"/>
            <a:ext cx="5406674" cy="3330575"/>
          </a:xfrm>
        </p:spPr>
        <p:txBody>
          <a:bodyPr>
            <a:normAutofit/>
          </a:bodyPr>
          <a:lstStyle>
            <a:lvl1pPr marL="285693" indent="-285693">
              <a:buFont typeface="Arial" panose="020B0604020202020204" pitchFamily="34" charset="0"/>
              <a:buChar char="•"/>
              <a:defRPr sz="2200"/>
            </a:lvl1pPr>
            <a:lvl2pPr marL="742801" indent="-285693">
              <a:buFont typeface="Arial" panose="020B0604020202020204" pitchFamily="34" charset="0"/>
              <a:buChar char="•"/>
              <a:defRPr sz="2200"/>
            </a:lvl2pPr>
            <a:lvl3pPr marL="1199910" indent="-285693">
              <a:buFont typeface="Arial" panose="020B0604020202020204" pitchFamily="34" charset="0"/>
              <a:buChar char="•"/>
              <a:defRPr sz="2200"/>
            </a:lvl3pPr>
            <a:lvl4pPr marL="1657019" indent="-285693">
              <a:buFont typeface="Arial" panose="020B0604020202020204" pitchFamily="34" charset="0"/>
              <a:buChar char="•"/>
              <a:defRPr sz="2200"/>
            </a:lvl4pPr>
            <a:lvl5pPr marL="2114127" indent="-285693">
              <a:buFont typeface="Arial" panose="020B0604020202020204" pitchFamily="34" charset="0"/>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C88B28D3-03DA-F748-8FE1-59FB37AF9009}"/>
              </a:ext>
              <a:ext uri="{C183D7F6-B498-43B3-948B-1728B52AA6E4}">
                <adec:decorative xmlns:adec="http://schemas.microsoft.com/office/drawing/2017/decorative" val="1"/>
              </a:ext>
            </a:extLst>
          </p:cNvPr>
          <p:cNvSpPr/>
          <p:nvPr userDrawn="1"/>
        </p:nvSpPr>
        <p:spPr>
          <a:xfrm>
            <a:off x="10302294" y="1"/>
            <a:ext cx="1889706" cy="6858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19" name="Picture Placeholder 26">
            <a:extLst>
              <a:ext uri="{FF2B5EF4-FFF2-40B4-BE49-F238E27FC236}">
                <a16:creationId xmlns:a16="http://schemas.microsoft.com/office/drawing/2014/main" id="{87AADB0A-0110-2F44-A82E-6BCF0A1EE982}"/>
              </a:ext>
              <a:ext uri="{C183D7F6-B498-43B3-948B-1728B52AA6E4}">
                <adec:decorative xmlns:adec="http://schemas.microsoft.com/office/drawing/2017/decorative" val="1"/>
              </a:ext>
            </a:extLst>
          </p:cNvPr>
          <p:cNvSpPr>
            <a:spLocks noGrp="1"/>
          </p:cNvSpPr>
          <p:nvPr>
            <p:ph type="pic" sz="quarter" idx="12" hasCustomPrompt="1"/>
          </p:nvPr>
        </p:nvSpPr>
        <p:spPr>
          <a:xfrm>
            <a:off x="6665666" y="1515307"/>
            <a:ext cx="3636627" cy="4227646"/>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dirty="0"/>
              <a:t>Drag and drop</a:t>
            </a:r>
          </a:p>
          <a:p>
            <a:r>
              <a:rPr lang="en-US" dirty="0"/>
              <a:t>image here</a:t>
            </a:r>
          </a:p>
        </p:txBody>
      </p:sp>
      <p:sp>
        <p:nvSpPr>
          <p:cNvPr id="20" name="Freeform 19">
            <a:extLst>
              <a:ext uri="{FF2B5EF4-FFF2-40B4-BE49-F238E27FC236}">
                <a16:creationId xmlns:a16="http://schemas.microsoft.com/office/drawing/2014/main" id="{3A83BE1F-C3EE-7446-8751-7B12A2FEC0DD}"/>
              </a:ext>
              <a:ext uri="{C183D7F6-B498-43B3-948B-1728B52AA6E4}">
                <adec:decorative xmlns:adec="http://schemas.microsoft.com/office/drawing/2017/decorative" val="1"/>
              </a:ext>
            </a:extLst>
          </p:cNvPr>
          <p:cNvSpPr/>
          <p:nvPr userDrawn="1"/>
        </p:nvSpPr>
        <p:spPr>
          <a:xfrm flipH="1">
            <a:off x="10302293" y="2168591"/>
            <a:ext cx="593526" cy="292057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sp>
        <p:nvSpPr>
          <p:cNvPr id="9" name="Folded Corner 8">
            <a:extLst>
              <a:ext uri="{FF2B5EF4-FFF2-40B4-BE49-F238E27FC236}">
                <a16:creationId xmlns:a16="http://schemas.microsoft.com/office/drawing/2014/main" id="{13D9136B-278C-DB49-83A7-A867008B8FAB}"/>
              </a:ext>
              <a:ext uri="{C183D7F6-B498-43B3-948B-1728B52AA6E4}">
                <adec:decorative xmlns:adec="http://schemas.microsoft.com/office/drawing/2017/decorative" val="1"/>
              </a:ext>
            </a:extLst>
          </p:cNvPr>
          <p:cNvSpPr/>
          <p:nvPr userDrawn="1"/>
        </p:nvSpPr>
        <p:spPr>
          <a:xfrm>
            <a:off x="0" y="-1333500"/>
            <a:ext cx="5981715" cy="1094923"/>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a:t>
            </a:r>
            <a:r>
              <a:rPr lang="en-US" sz="1200" dirty="0">
                <a:solidFill>
                  <a:schemeClr val="tx1"/>
                </a:solidFill>
                <a:latin typeface="Source Sans Pro" charset="0"/>
                <a:ea typeface="Source Sans Pro" charset="0"/>
                <a:cs typeface="Source Sans Pro" charset="0"/>
              </a:rPr>
              <a:t>: Circle image with color intersection with titles and cascading bullet points.</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035652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ue_title list image 6">
    <p:spTree>
      <p:nvGrpSpPr>
        <p:cNvPr id="1" name=""/>
        <p:cNvGrpSpPr/>
        <p:nvPr/>
      </p:nvGrpSpPr>
      <p:grpSpPr>
        <a:xfrm>
          <a:off x="0" y="0"/>
          <a:ext cx="0" cy="0"/>
          <a:chOff x="0" y="0"/>
          <a:chExt cx="0" cy="0"/>
        </a:xfrm>
      </p:grpSpPr>
      <p:sp>
        <p:nvSpPr>
          <p:cNvPr id="32" name="Title 7">
            <a:extLst>
              <a:ext uri="{FF2B5EF4-FFF2-40B4-BE49-F238E27FC236}">
                <a16:creationId xmlns:a16="http://schemas.microsoft.com/office/drawing/2014/main" id="{2C1A955A-48F9-0F4C-A69D-BCB6B603401E}"/>
              </a:ext>
            </a:extLst>
          </p:cNvPr>
          <p:cNvSpPr>
            <a:spLocks noGrp="1"/>
          </p:cNvSpPr>
          <p:nvPr>
            <p:ph type="title" hasCustomPrompt="1"/>
          </p:nvPr>
        </p:nvSpPr>
        <p:spPr>
          <a:xfrm>
            <a:off x="762695" y="762000"/>
            <a:ext cx="9555619" cy="458567"/>
          </a:xfrm>
        </p:spPr>
        <p:txBody>
          <a:bodyPr tIns="0" bIns="0"/>
          <a:lstStyle>
            <a:lvl1pPr>
              <a:defRPr/>
            </a:lvl1pPr>
          </a:lstStyle>
          <a:p>
            <a:r>
              <a:rPr lang="en-US" dirty="0"/>
              <a:t>Enter slide title here</a:t>
            </a:r>
          </a:p>
        </p:txBody>
      </p:sp>
      <p:sp>
        <p:nvSpPr>
          <p:cNvPr id="33" name="Text Placeholder 8">
            <a:extLst>
              <a:ext uri="{FF2B5EF4-FFF2-40B4-BE49-F238E27FC236}">
                <a16:creationId xmlns:a16="http://schemas.microsoft.com/office/drawing/2014/main" id="{60188175-EF50-E446-9901-8DB6319EE265}"/>
              </a:ext>
            </a:extLst>
          </p:cNvPr>
          <p:cNvSpPr>
            <a:spLocks noGrp="1"/>
          </p:cNvSpPr>
          <p:nvPr>
            <p:ph type="body" sz="quarter" idx="17" hasCustomPrompt="1"/>
          </p:nvPr>
        </p:nvSpPr>
        <p:spPr>
          <a:xfrm>
            <a:off x="762695" y="1214657"/>
            <a:ext cx="5305173" cy="685800"/>
          </a:xfrm>
        </p:spPr>
        <p:txBody>
          <a:bodyPr lIns="0" tIns="0" bIns="0"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subtitle or descriptor here in one line</a:t>
            </a:r>
          </a:p>
        </p:txBody>
      </p:sp>
      <p:sp>
        <p:nvSpPr>
          <p:cNvPr id="24" name="Text Placeholder 2">
            <a:extLst>
              <a:ext uri="{FF2B5EF4-FFF2-40B4-BE49-F238E27FC236}">
                <a16:creationId xmlns:a16="http://schemas.microsoft.com/office/drawing/2014/main" id="{BC9F2F16-4509-ED48-8C61-EBDC251AA4F7}"/>
              </a:ext>
            </a:extLst>
          </p:cNvPr>
          <p:cNvSpPr>
            <a:spLocks noGrp="1"/>
          </p:cNvSpPr>
          <p:nvPr>
            <p:ph type="body" sz="quarter" idx="18"/>
          </p:nvPr>
        </p:nvSpPr>
        <p:spPr>
          <a:xfrm>
            <a:off x="689326" y="2513236"/>
            <a:ext cx="5406674" cy="3330575"/>
          </a:xfrm>
        </p:spPr>
        <p:txBody>
          <a:bodyPr>
            <a:normAutofit/>
          </a:bodyPr>
          <a:lstStyle>
            <a:lvl1pPr marL="285693" indent="-285693">
              <a:buFont typeface="Arial" panose="020B0604020202020204" pitchFamily="34" charset="0"/>
              <a:buChar char="•"/>
              <a:defRPr sz="2200"/>
            </a:lvl1pPr>
            <a:lvl2pPr marL="742801" indent="-285693">
              <a:buFont typeface="Arial" panose="020B0604020202020204" pitchFamily="34" charset="0"/>
              <a:buChar char="•"/>
              <a:defRPr sz="2200"/>
            </a:lvl2pPr>
            <a:lvl3pPr marL="1199910" indent="-285693">
              <a:buFont typeface="Arial" panose="020B0604020202020204" pitchFamily="34" charset="0"/>
              <a:buChar char="•"/>
              <a:defRPr sz="2200"/>
            </a:lvl3pPr>
            <a:lvl4pPr marL="1657019" indent="-285693">
              <a:buFont typeface="Arial" panose="020B0604020202020204" pitchFamily="34" charset="0"/>
              <a:buChar char="•"/>
              <a:defRPr sz="2200"/>
            </a:lvl4pPr>
            <a:lvl5pPr marL="2114127" indent="-285693">
              <a:buFont typeface="Arial" panose="020B0604020202020204" pitchFamily="34" charset="0"/>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24">
            <a:extLst>
              <a:ext uri="{FF2B5EF4-FFF2-40B4-BE49-F238E27FC236}">
                <a16:creationId xmlns:a16="http://schemas.microsoft.com/office/drawing/2014/main" id="{39654772-54B1-FB47-A783-D25188856F42}"/>
              </a:ext>
              <a:ext uri="{C183D7F6-B498-43B3-948B-1728B52AA6E4}">
                <adec:decorative xmlns:adec="http://schemas.microsoft.com/office/drawing/2017/decorative" val="1"/>
              </a:ext>
            </a:extLst>
          </p:cNvPr>
          <p:cNvSpPr/>
          <p:nvPr userDrawn="1"/>
        </p:nvSpPr>
        <p:spPr>
          <a:xfrm>
            <a:off x="10302294" y="1"/>
            <a:ext cx="1889706" cy="6858000"/>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26" name="Picture Placeholder 26">
            <a:extLst>
              <a:ext uri="{FF2B5EF4-FFF2-40B4-BE49-F238E27FC236}">
                <a16:creationId xmlns:a16="http://schemas.microsoft.com/office/drawing/2014/main" id="{381E5142-FB8A-5147-BC6F-464D7C63398B}"/>
              </a:ext>
              <a:ext uri="{C183D7F6-B498-43B3-948B-1728B52AA6E4}">
                <adec:decorative xmlns:adec="http://schemas.microsoft.com/office/drawing/2017/decorative" val="1"/>
              </a:ext>
            </a:extLst>
          </p:cNvPr>
          <p:cNvSpPr>
            <a:spLocks noGrp="1"/>
          </p:cNvSpPr>
          <p:nvPr>
            <p:ph type="pic" sz="quarter" idx="12" hasCustomPrompt="1"/>
          </p:nvPr>
        </p:nvSpPr>
        <p:spPr>
          <a:xfrm>
            <a:off x="6665666" y="1515307"/>
            <a:ext cx="3636627" cy="4227646"/>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dirty="0"/>
              <a:t>Drag and drop</a:t>
            </a:r>
          </a:p>
          <a:p>
            <a:r>
              <a:rPr lang="en-US" dirty="0"/>
              <a:t>image here</a:t>
            </a:r>
          </a:p>
        </p:txBody>
      </p:sp>
      <p:sp>
        <p:nvSpPr>
          <p:cNvPr id="27" name="Freeform 26">
            <a:extLst>
              <a:ext uri="{FF2B5EF4-FFF2-40B4-BE49-F238E27FC236}">
                <a16:creationId xmlns:a16="http://schemas.microsoft.com/office/drawing/2014/main" id="{84E093B5-C0ED-4149-8C93-8F845C0CD35F}"/>
              </a:ext>
              <a:ext uri="{C183D7F6-B498-43B3-948B-1728B52AA6E4}">
                <adec:decorative xmlns:adec="http://schemas.microsoft.com/office/drawing/2017/decorative" val="1"/>
              </a:ext>
            </a:extLst>
          </p:cNvPr>
          <p:cNvSpPr/>
          <p:nvPr userDrawn="1"/>
        </p:nvSpPr>
        <p:spPr>
          <a:xfrm flipH="1">
            <a:off x="10302293" y="2168591"/>
            <a:ext cx="593526" cy="292057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sp>
        <p:nvSpPr>
          <p:cNvPr id="9" name="Folded Corner 8">
            <a:extLst>
              <a:ext uri="{FF2B5EF4-FFF2-40B4-BE49-F238E27FC236}">
                <a16:creationId xmlns:a16="http://schemas.microsoft.com/office/drawing/2014/main" id="{A9EA0D3E-1EB5-6C47-B6A5-01141846A691}"/>
              </a:ext>
              <a:ext uri="{C183D7F6-B498-43B3-948B-1728B52AA6E4}">
                <adec:decorative xmlns:adec="http://schemas.microsoft.com/office/drawing/2017/decorative" val="1"/>
              </a:ext>
            </a:extLst>
          </p:cNvPr>
          <p:cNvSpPr/>
          <p:nvPr userDrawn="1"/>
        </p:nvSpPr>
        <p:spPr>
          <a:xfrm>
            <a:off x="0" y="-1333500"/>
            <a:ext cx="5981715" cy="1094923"/>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a:t>
            </a:r>
            <a:r>
              <a:rPr lang="en-US" sz="1200" dirty="0">
                <a:solidFill>
                  <a:schemeClr val="tx1"/>
                </a:solidFill>
                <a:latin typeface="Source Sans Pro" charset="0"/>
                <a:ea typeface="Source Sans Pro" charset="0"/>
                <a:cs typeface="Source Sans Pro" charset="0"/>
              </a:rPr>
              <a:t>: Circle image with color intersection with titles and cascading bullet points.</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94583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rkamber_title list image 6">
    <p:spTree>
      <p:nvGrpSpPr>
        <p:cNvPr id="1" name=""/>
        <p:cNvGrpSpPr/>
        <p:nvPr/>
      </p:nvGrpSpPr>
      <p:grpSpPr>
        <a:xfrm>
          <a:off x="0" y="0"/>
          <a:ext cx="0" cy="0"/>
          <a:chOff x="0" y="0"/>
          <a:chExt cx="0" cy="0"/>
        </a:xfrm>
      </p:grpSpPr>
      <p:sp>
        <p:nvSpPr>
          <p:cNvPr id="21" name="Title 7">
            <a:extLst>
              <a:ext uri="{FF2B5EF4-FFF2-40B4-BE49-F238E27FC236}">
                <a16:creationId xmlns:a16="http://schemas.microsoft.com/office/drawing/2014/main" id="{21F55FC5-6EC0-1D44-89F3-CAA881BA464D}"/>
              </a:ext>
            </a:extLst>
          </p:cNvPr>
          <p:cNvSpPr>
            <a:spLocks noGrp="1"/>
          </p:cNvSpPr>
          <p:nvPr>
            <p:ph type="title" hasCustomPrompt="1"/>
          </p:nvPr>
        </p:nvSpPr>
        <p:spPr>
          <a:xfrm>
            <a:off x="762695" y="762000"/>
            <a:ext cx="9555619" cy="458567"/>
          </a:xfrm>
        </p:spPr>
        <p:txBody>
          <a:bodyPr tIns="0" bIns="0"/>
          <a:lstStyle>
            <a:lvl1pPr>
              <a:defRPr/>
            </a:lvl1pPr>
          </a:lstStyle>
          <a:p>
            <a:r>
              <a:rPr lang="en-US" dirty="0"/>
              <a:t>Enter slide title here</a:t>
            </a:r>
          </a:p>
        </p:txBody>
      </p:sp>
      <p:sp>
        <p:nvSpPr>
          <p:cNvPr id="22" name="Text Placeholder 8">
            <a:extLst>
              <a:ext uri="{FF2B5EF4-FFF2-40B4-BE49-F238E27FC236}">
                <a16:creationId xmlns:a16="http://schemas.microsoft.com/office/drawing/2014/main" id="{2E41EC47-AF0E-C548-8733-0D8C1F949CD7}"/>
              </a:ext>
            </a:extLst>
          </p:cNvPr>
          <p:cNvSpPr>
            <a:spLocks noGrp="1"/>
          </p:cNvSpPr>
          <p:nvPr>
            <p:ph type="body" sz="quarter" idx="17" hasCustomPrompt="1"/>
          </p:nvPr>
        </p:nvSpPr>
        <p:spPr>
          <a:xfrm>
            <a:off x="762695" y="1214657"/>
            <a:ext cx="5305173" cy="685800"/>
          </a:xfrm>
        </p:spPr>
        <p:txBody>
          <a:bodyPr lIns="0" tIns="0" bIns="0" anchor="t">
            <a:normAutofit/>
          </a:bodyPr>
          <a:lstStyle>
            <a:lvl1pPr marL="0" indent="0">
              <a:buFontTx/>
              <a:buNone/>
              <a:defRPr sz="2200" b="0" i="0" baseline="0">
                <a:solidFill>
                  <a:schemeClr val="accent6"/>
                </a:solidFill>
                <a:latin typeface="Community Light" panose="02000303040000020003" pitchFamily="2" charset="0"/>
              </a:defRPr>
            </a:lvl1pPr>
            <a:lvl2pPr marL="457109" indent="0">
              <a:buFontTx/>
              <a:buNone/>
              <a:defRPr b="0" i="0">
                <a:solidFill>
                  <a:schemeClr val="accent6"/>
                </a:solidFill>
                <a:latin typeface="LKN Sans Light" panose="02000303040000020003" pitchFamily="2" charset="0"/>
              </a:defRPr>
            </a:lvl2pPr>
            <a:lvl3pPr marL="914217" indent="0">
              <a:buFontTx/>
              <a:buNone/>
              <a:defRPr b="0" i="0">
                <a:solidFill>
                  <a:schemeClr val="accent6"/>
                </a:solidFill>
                <a:latin typeface="LKN Sans Light" panose="02000303040000020003" pitchFamily="2" charset="0"/>
              </a:defRPr>
            </a:lvl3pPr>
            <a:lvl4pPr marL="1371326" indent="0">
              <a:buFontTx/>
              <a:buNone/>
              <a:defRPr b="0" i="0">
                <a:solidFill>
                  <a:schemeClr val="accent6"/>
                </a:solidFill>
                <a:latin typeface="LKN Sans Light" panose="02000303040000020003" pitchFamily="2" charset="0"/>
              </a:defRPr>
            </a:lvl4pPr>
            <a:lvl5pPr marL="1828434" indent="0">
              <a:buFontTx/>
              <a:buNone/>
              <a:defRPr b="0" i="0">
                <a:solidFill>
                  <a:schemeClr val="accent6"/>
                </a:solidFill>
                <a:latin typeface="LKN Sans Light" panose="02000303040000020003" pitchFamily="2" charset="0"/>
              </a:defRPr>
            </a:lvl5pPr>
          </a:lstStyle>
          <a:p>
            <a:pPr lvl="0"/>
            <a:r>
              <a:rPr lang="en-US" dirty="0"/>
              <a:t>Enter your subtitle or descriptor here in one line</a:t>
            </a:r>
          </a:p>
        </p:txBody>
      </p:sp>
      <p:sp>
        <p:nvSpPr>
          <p:cNvPr id="14" name="Text Placeholder 2">
            <a:extLst>
              <a:ext uri="{FF2B5EF4-FFF2-40B4-BE49-F238E27FC236}">
                <a16:creationId xmlns:a16="http://schemas.microsoft.com/office/drawing/2014/main" id="{FC64057B-2E1A-5F4B-B628-7CAB8090789C}"/>
              </a:ext>
            </a:extLst>
          </p:cNvPr>
          <p:cNvSpPr>
            <a:spLocks noGrp="1"/>
          </p:cNvSpPr>
          <p:nvPr>
            <p:ph type="body" sz="quarter" idx="18"/>
          </p:nvPr>
        </p:nvSpPr>
        <p:spPr>
          <a:xfrm>
            <a:off x="689326" y="2513236"/>
            <a:ext cx="5406674" cy="3330575"/>
          </a:xfrm>
        </p:spPr>
        <p:txBody>
          <a:bodyPr>
            <a:normAutofit/>
          </a:bodyPr>
          <a:lstStyle>
            <a:lvl1pPr marL="285693" indent="-285693">
              <a:buFont typeface="Arial" panose="020B0604020202020204" pitchFamily="34" charset="0"/>
              <a:buChar char="•"/>
              <a:defRPr sz="2200"/>
            </a:lvl1pPr>
            <a:lvl2pPr marL="742801" indent="-285693">
              <a:buFont typeface="Arial" panose="020B0604020202020204" pitchFamily="34" charset="0"/>
              <a:buChar char="•"/>
              <a:defRPr sz="2200"/>
            </a:lvl2pPr>
            <a:lvl3pPr marL="1199910" indent="-285693">
              <a:buFont typeface="Arial" panose="020B0604020202020204" pitchFamily="34" charset="0"/>
              <a:buChar char="•"/>
              <a:defRPr sz="2200"/>
            </a:lvl3pPr>
            <a:lvl4pPr marL="1657019" indent="-285693">
              <a:buFont typeface="Arial" panose="020B0604020202020204" pitchFamily="34" charset="0"/>
              <a:buChar char="•"/>
              <a:defRPr sz="2200"/>
            </a:lvl4pPr>
            <a:lvl5pPr marL="2114127" indent="-285693">
              <a:buFont typeface="Arial" panose="020B0604020202020204" pitchFamily="34" charset="0"/>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4CCCD532-0346-9C43-A536-9B4E1A88F018}"/>
              </a:ext>
              <a:ext uri="{C183D7F6-B498-43B3-948B-1728B52AA6E4}">
                <adec:decorative xmlns:adec="http://schemas.microsoft.com/office/drawing/2017/decorative" val="1"/>
              </a:ext>
            </a:extLst>
          </p:cNvPr>
          <p:cNvSpPr/>
          <p:nvPr userDrawn="1"/>
        </p:nvSpPr>
        <p:spPr>
          <a:xfrm>
            <a:off x="10302294" y="1"/>
            <a:ext cx="1889706" cy="6858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ommunity Light" panose="02000303040000020003" pitchFamily="2" charset="0"/>
            </a:endParaRPr>
          </a:p>
        </p:txBody>
      </p:sp>
      <p:sp>
        <p:nvSpPr>
          <p:cNvPr id="16" name="Picture Placeholder 26">
            <a:extLst>
              <a:ext uri="{FF2B5EF4-FFF2-40B4-BE49-F238E27FC236}">
                <a16:creationId xmlns:a16="http://schemas.microsoft.com/office/drawing/2014/main" id="{2C388734-53C0-4F4F-B5A3-998DC17B4390}"/>
              </a:ext>
              <a:ext uri="{C183D7F6-B498-43B3-948B-1728B52AA6E4}">
                <adec:decorative xmlns:adec="http://schemas.microsoft.com/office/drawing/2017/decorative" val="1"/>
              </a:ext>
            </a:extLst>
          </p:cNvPr>
          <p:cNvSpPr>
            <a:spLocks noGrp="1"/>
          </p:cNvSpPr>
          <p:nvPr>
            <p:ph type="pic" sz="quarter" idx="12" hasCustomPrompt="1"/>
          </p:nvPr>
        </p:nvSpPr>
        <p:spPr>
          <a:xfrm>
            <a:off x="6665666" y="1515307"/>
            <a:ext cx="3636627" cy="4227646"/>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dirty="0"/>
              <a:t>Drag and drop</a:t>
            </a:r>
          </a:p>
          <a:p>
            <a:r>
              <a:rPr lang="en-US" dirty="0"/>
              <a:t>image here</a:t>
            </a:r>
          </a:p>
        </p:txBody>
      </p:sp>
      <p:sp>
        <p:nvSpPr>
          <p:cNvPr id="17" name="Freeform 16">
            <a:extLst>
              <a:ext uri="{FF2B5EF4-FFF2-40B4-BE49-F238E27FC236}">
                <a16:creationId xmlns:a16="http://schemas.microsoft.com/office/drawing/2014/main" id="{FB5CF599-82DF-0F45-8AD9-F5B69DFB013F}"/>
              </a:ext>
              <a:ext uri="{C183D7F6-B498-43B3-948B-1728B52AA6E4}">
                <adec:decorative xmlns:adec="http://schemas.microsoft.com/office/drawing/2017/decorative" val="1"/>
              </a:ext>
            </a:extLst>
          </p:cNvPr>
          <p:cNvSpPr/>
          <p:nvPr userDrawn="1"/>
        </p:nvSpPr>
        <p:spPr>
          <a:xfrm flipH="1">
            <a:off x="10302293" y="2168591"/>
            <a:ext cx="593526" cy="292057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sp>
        <p:nvSpPr>
          <p:cNvPr id="9" name="Folded Corner 8">
            <a:extLst>
              <a:ext uri="{FF2B5EF4-FFF2-40B4-BE49-F238E27FC236}">
                <a16:creationId xmlns:a16="http://schemas.microsoft.com/office/drawing/2014/main" id="{F6E2EAB5-EFCC-C544-9287-42417CB632B3}"/>
              </a:ext>
              <a:ext uri="{C183D7F6-B498-43B3-948B-1728B52AA6E4}">
                <adec:decorative xmlns:adec="http://schemas.microsoft.com/office/drawing/2017/decorative" val="1"/>
              </a:ext>
            </a:extLst>
          </p:cNvPr>
          <p:cNvSpPr/>
          <p:nvPr userDrawn="1"/>
        </p:nvSpPr>
        <p:spPr>
          <a:xfrm>
            <a:off x="0" y="-1333500"/>
            <a:ext cx="5981715" cy="1094923"/>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a:t>
            </a:r>
            <a:r>
              <a:rPr lang="en-US" sz="1200" dirty="0">
                <a:solidFill>
                  <a:schemeClr val="tx1"/>
                </a:solidFill>
                <a:latin typeface="Source Sans Pro" charset="0"/>
                <a:ea typeface="Source Sans Pro" charset="0"/>
                <a:cs typeface="Source Sans Pro" charset="0"/>
              </a:rPr>
              <a:t>: Circle image with color intersection with titles and cascading bullet points.</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endParaRPr lang="en-US" sz="1200" dirty="0">
              <a:solidFill>
                <a:schemeClr val="accent4">
                  <a:lumMod val="25000"/>
                </a:schemeClr>
              </a:solidFill>
              <a:latin typeface="Community" panose="02000303040000020003" pitchFamily="2"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accent4">
                  <a:lumMod val="25000"/>
                </a:schemeClr>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5717359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een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4544422" cy="6858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1"/>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2799" dirty="0"/>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381823" y="1038224"/>
            <a:ext cx="3943215" cy="4927457"/>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dirty="0"/>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5250534" y="1714500"/>
            <a:ext cx="6140677" cy="1934891"/>
          </a:xfrm>
          <a:noFill/>
        </p:spPr>
        <p:txBody>
          <a:bodyPr vert="horz" lIns="0" tIns="45720" rIns="0" bIns="45720" rtlCol="0" anchor="b" anchorCtr="0">
            <a:normAutofit/>
          </a:bodyPr>
          <a:lstStyle>
            <a:lvl1pPr>
              <a:defRPr lang="en-US" sz="4399">
                <a:solidFill>
                  <a:schemeClr val="accent1"/>
                </a:solidFill>
                <a:ea typeface="+mn-ea"/>
                <a:cs typeface="+mn-cs"/>
              </a:defRPr>
            </a:lvl1pPr>
          </a:lstStyle>
          <a:p>
            <a:pPr lvl="0"/>
            <a:r>
              <a:rPr lang="en-US" dirty="0"/>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5250533" y="3907291"/>
            <a:ext cx="2816332" cy="630238"/>
          </a:xfrm>
        </p:spPr>
        <p:txBody>
          <a:bodyPr>
            <a:noAutofit/>
          </a:bodyPr>
          <a:lstStyle>
            <a:lvl1pPr marL="0" indent="0">
              <a:buNone/>
              <a:defRPr sz="2200"/>
            </a:lvl1pPr>
          </a:lstStyle>
          <a:p>
            <a:pPr lvl="0"/>
            <a:r>
              <a:rPr lang="en-US" dirty="0"/>
              <a:t>Enter speaker name</a:t>
            </a:r>
          </a:p>
          <a:p>
            <a:pPr lvl="0"/>
            <a:r>
              <a:rPr lang="en-US" dirty="0"/>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5235546" y="5009540"/>
            <a:ext cx="2829962" cy="221611"/>
          </a:xfrm>
        </p:spPr>
        <p:txBody>
          <a:bodyPr>
            <a:noAutofit/>
          </a:bodyPr>
          <a:lstStyle>
            <a:lvl1pPr marL="0" indent="0">
              <a:buNone/>
              <a:defRPr sz="1800">
                <a:solidFill>
                  <a:schemeClr val="accent6"/>
                </a:solidFill>
              </a:defRPr>
            </a:lvl1pPr>
            <a:lvl2pPr>
              <a:defRPr sz="1400"/>
            </a:lvl2pPr>
            <a:lvl3pPr>
              <a:defRPr sz="1400"/>
            </a:lvl3pPr>
            <a:lvl4pPr>
              <a:defRPr sz="1400"/>
            </a:lvl4pPr>
            <a:lvl5pPr>
              <a:defRPr sz="1400"/>
            </a:lvl5pPr>
          </a:lstStyle>
          <a:p>
            <a:pPr lvl="0"/>
            <a:r>
              <a:rPr lang="en-US" dirty="0"/>
              <a:t>Month ##, 2019</a:t>
            </a:r>
          </a:p>
        </p:txBody>
      </p:sp>
      <p:sp>
        <p:nvSpPr>
          <p:cNvPr id="10" name="Folded Corner 9">
            <a:extLst>
              <a:ext uri="{FF2B5EF4-FFF2-40B4-BE49-F238E27FC236}">
                <a16:creationId xmlns:a16="http://schemas.microsoft.com/office/drawing/2014/main" id="{4792C46B-1223-8343-9E11-EE5B9C9A2C1C}"/>
              </a:ext>
              <a:ext uri="{C183D7F6-B498-43B3-948B-1728B52AA6E4}">
                <adec:decorative xmlns:adec="http://schemas.microsoft.com/office/drawing/2017/decorative" val="1"/>
              </a:ext>
            </a:extLst>
          </p:cNvPr>
          <p:cNvSpPr/>
          <p:nvPr userDrawn="1"/>
        </p:nvSpPr>
        <p:spPr>
          <a:xfrm>
            <a:off x="0" y="-1295401"/>
            <a:ext cx="5600765" cy="10251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Circle cropped image left with placeholder text descriptor on right.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pic>
        <p:nvPicPr>
          <p:cNvPr id="11" name="Logo">
            <a:extLst>
              <a:ext uri="{FF2B5EF4-FFF2-40B4-BE49-F238E27FC236}">
                <a16:creationId xmlns:a16="http://schemas.microsoft.com/office/drawing/2014/main" id="{AF26F92A-740C-0D42-8A25-EBA14C916ED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0043" y="5830253"/>
            <a:ext cx="1091168" cy="276138"/>
          </a:xfrm>
          <a:prstGeom prst="rect">
            <a:avLst/>
          </a:prstGeom>
        </p:spPr>
      </p:pic>
    </p:spTree>
    <p:extLst>
      <p:ext uri="{BB962C8B-B14F-4D97-AF65-F5344CB8AC3E}">
        <p14:creationId xmlns:p14="http://schemas.microsoft.com/office/powerpoint/2010/main" val="3143649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mber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4544422" cy="6858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4"/>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2799" dirty="0"/>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381823" y="1038224"/>
            <a:ext cx="3943215" cy="4927457"/>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dirty="0"/>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5250534" y="1714500"/>
            <a:ext cx="6140677" cy="1934891"/>
          </a:xfrm>
          <a:noFill/>
        </p:spPr>
        <p:txBody>
          <a:bodyPr vert="horz" lIns="0" tIns="45720" rIns="0" bIns="45720" rtlCol="0" anchor="b" anchorCtr="0">
            <a:normAutofit/>
          </a:bodyPr>
          <a:lstStyle>
            <a:lvl1pPr>
              <a:defRPr lang="en-US" sz="4399">
                <a:solidFill>
                  <a:schemeClr val="accent2"/>
                </a:solidFill>
                <a:ea typeface="+mn-ea"/>
                <a:cs typeface="+mn-cs"/>
              </a:defRPr>
            </a:lvl1pPr>
          </a:lstStyle>
          <a:p>
            <a:pPr lvl="0"/>
            <a:r>
              <a:rPr lang="en-US" dirty="0"/>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5250533" y="3907291"/>
            <a:ext cx="2816332" cy="630238"/>
          </a:xfrm>
        </p:spPr>
        <p:txBody>
          <a:bodyPr>
            <a:noAutofit/>
          </a:bodyPr>
          <a:lstStyle>
            <a:lvl1pPr marL="0" indent="0">
              <a:buNone/>
              <a:defRPr sz="2200"/>
            </a:lvl1pPr>
          </a:lstStyle>
          <a:p>
            <a:pPr lvl="0"/>
            <a:r>
              <a:rPr lang="en-US" dirty="0"/>
              <a:t>Enter speaker name</a:t>
            </a:r>
          </a:p>
          <a:p>
            <a:pPr lvl="0"/>
            <a:r>
              <a:rPr lang="en-US" dirty="0"/>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5235546" y="5009540"/>
            <a:ext cx="2829962" cy="221611"/>
          </a:xfrm>
        </p:spPr>
        <p:txBody>
          <a:bodyPr>
            <a:noAutofit/>
          </a:bodyPr>
          <a:lstStyle>
            <a:lvl1pPr marL="0" indent="0">
              <a:buNone/>
              <a:defRPr sz="1800">
                <a:solidFill>
                  <a:schemeClr val="accent6"/>
                </a:solidFill>
              </a:defRPr>
            </a:lvl1pPr>
            <a:lvl2pPr>
              <a:defRPr sz="1400"/>
            </a:lvl2pPr>
            <a:lvl3pPr>
              <a:defRPr sz="1400"/>
            </a:lvl3pPr>
            <a:lvl4pPr>
              <a:defRPr sz="1400"/>
            </a:lvl4pPr>
            <a:lvl5pPr>
              <a:defRPr sz="1400"/>
            </a:lvl5pPr>
          </a:lstStyle>
          <a:p>
            <a:pPr lvl="0"/>
            <a:r>
              <a:rPr lang="en-US" dirty="0"/>
              <a:t>Month ##, 2019</a:t>
            </a:r>
          </a:p>
        </p:txBody>
      </p:sp>
      <p:pic>
        <p:nvPicPr>
          <p:cNvPr id="11" name="Logo">
            <a:extLst>
              <a:ext uri="{FF2B5EF4-FFF2-40B4-BE49-F238E27FC236}">
                <a16:creationId xmlns:a16="http://schemas.microsoft.com/office/drawing/2014/main" id="{DF69DC90-8552-0D4A-A3E8-4D9AFE77A0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0043" y="5830253"/>
            <a:ext cx="1091168" cy="276138"/>
          </a:xfrm>
          <a:prstGeom prst="rect">
            <a:avLst/>
          </a:prstGeom>
        </p:spPr>
      </p:pic>
      <p:sp>
        <p:nvSpPr>
          <p:cNvPr id="12" name="Folded Corner 11">
            <a:extLst>
              <a:ext uri="{FF2B5EF4-FFF2-40B4-BE49-F238E27FC236}">
                <a16:creationId xmlns:a16="http://schemas.microsoft.com/office/drawing/2014/main" id="{F6AF007B-4D89-614C-B39C-E507B0339923}"/>
              </a:ext>
              <a:ext uri="{C183D7F6-B498-43B3-948B-1728B52AA6E4}">
                <adec:decorative xmlns:adec="http://schemas.microsoft.com/office/drawing/2017/decorative" val="1"/>
              </a:ext>
            </a:extLst>
          </p:cNvPr>
          <p:cNvSpPr/>
          <p:nvPr userDrawn="1"/>
        </p:nvSpPr>
        <p:spPr>
          <a:xfrm>
            <a:off x="0" y="-1295401"/>
            <a:ext cx="5600765" cy="10251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Circle cropped image left with placeholder text descriptor on right.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3403458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30764-4760-8B49-B434-96BD5B152577}"/>
              </a:ext>
            </a:extLst>
          </p:cNvPr>
          <p:cNvSpPr>
            <a:spLocks noGrp="1"/>
          </p:cNvSpPr>
          <p:nvPr>
            <p:ph type="dt" sz="half" idx="10"/>
          </p:nvPr>
        </p:nvSpPr>
        <p:spPr/>
        <p:txBody>
          <a:bodyPr/>
          <a:lstStyle/>
          <a:p>
            <a:fld id="{1C7391D5-3AF0-174C-A95F-8515586461DE}" type="datetimeFigureOut">
              <a:rPr lang="en-US" smtClean="0"/>
              <a:t>1/12/22</a:t>
            </a:fld>
            <a:endParaRPr lang="en-US" dirty="0"/>
          </a:p>
        </p:txBody>
      </p:sp>
      <p:sp>
        <p:nvSpPr>
          <p:cNvPr id="3" name="Footer Placeholder 2">
            <a:extLst>
              <a:ext uri="{FF2B5EF4-FFF2-40B4-BE49-F238E27FC236}">
                <a16:creationId xmlns:a16="http://schemas.microsoft.com/office/drawing/2014/main" id="{7D4632C9-B356-9743-953D-4F38A034E2E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1AB3000-E455-2149-8545-D5A10B2F47C6}"/>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11683614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ed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4544422" cy="6858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tx2"/>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2799" dirty="0"/>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381823" y="1038224"/>
            <a:ext cx="3943215" cy="4927457"/>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dirty="0"/>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5250534" y="1714500"/>
            <a:ext cx="6140677" cy="1934891"/>
          </a:xfrm>
          <a:noFill/>
        </p:spPr>
        <p:txBody>
          <a:bodyPr vert="horz" lIns="0" tIns="45720" rIns="0" bIns="45720" rtlCol="0" anchor="b" anchorCtr="0">
            <a:normAutofit/>
          </a:bodyPr>
          <a:lstStyle>
            <a:lvl1pPr>
              <a:defRPr lang="en-US" sz="4399">
                <a:solidFill>
                  <a:schemeClr val="tx2"/>
                </a:solidFill>
                <a:ea typeface="+mn-ea"/>
                <a:cs typeface="+mn-cs"/>
              </a:defRPr>
            </a:lvl1pPr>
          </a:lstStyle>
          <a:p>
            <a:pPr lvl="0"/>
            <a:r>
              <a:rPr lang="en-US" dirty="0"/>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5250533" y="3907291"/>
            <a:ext cx="2816332" cy="630238"/>
          </a:xfrm>
        </p:spPr>
        <p:txBody>
          <a:bodyPr>
            <a:noAutofit/>
          </a:bodyPr>
          <a:lstStyle>
            <a:lvl1pPr marL="0" indent="0">
              <a:buNone/>
              <a:defRPr sz="2200"/>
            </a:lvl1pPr>
          </a:lstStyle>
          <a:p>
            <a:pPr lvl="0"/>
            <a:r>
              <a:rPr lang="en-US" dirty="0"/>
              <a:t>Enter speaker name</a:t>
            </a:r>
          </a:p>
          <a:p>
            <a:pPr lvl="0"/>
            <a:r>
              <a:rPr lang="en-US" dirty="0"/>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5235546" y="5009540"/>
            <a:ext cx="2829962" cy="221611"/>
          </a:xfrm>
        </p:spPr>
        <p:txBody>
          <a:bodyPr>
            <a:noAutofit/>
          </a:bodyPr>
          <a:lstStyle>
            <a:lvl1pPr marL="0" indent="0">
              <a:buNone/>
              <a:defRPr sz="1800">
                <a:solidFill>
                  <a:schemeClr val="accent6"/>
                </a:solidFill>
              </a:defRPr>
            </a:lvl1pPr>
            <a:lvl2pPr>
              <a:defRPr sz="1400"/>
            </a:lvl2pPr>
            <a:lvl3pPr>
              <a:defRPr sz="1400"/>
            </a:lvl3pPr>
            <a:lvl4pPr>
              <a:defRPr sz="1400"/>
            </a:lvl4pPr>
            <a:lvl5pPr>
              <a:defRPr sz="1400"/>
            </a:lvl5pPr>
          </a:lstStyle>
          <a:p>
            <a:pPr lvl="0"/>
            <a:r>
              <a:rPr lang="en-US" dirty="0"/>
              <a:t>Month ##, 2019</a:t>
            </a:r>
          </a:p>
        </p:txBody>
      </p:sp>
      <p:pic>
        <p:nvPicPr>
          <p:cNvPr id="11" name="Logo">
            <a:extLst>
              <a:ext uri="{FF2B5EF4-FFF2-40B4-BE49-F238E27FC236}">
                <a16:creationId xmlns:a16="http://schemas.microsoft.com/office/drawing/2014/main" id="{015489F0-76B9-D140-A052-FF64CA75054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0043" y="5830253"/>
            <a:ext cx="1091168" cy="276138"/>
          </a:xfrm>
          <a:prstGeom prst="rect">
            <a:avLst/>
          </a:prstGeom>
        </p:spPr>
      </p:pic>
      <p:sp>
        <p:nvSpPr>
          <p:cNvPr id="12" name="Folded Corner 11">
            <a:extLst>
              <a:ext uri="{FF2B5EF4-FFF2-40B4-BE49-F238E27FC236}">
                <a16:creationId xmlns:a16="http://schemas.microsoft.com/office/drawing/2014/main" id="{B245956C-2C43-5A4E-9B7C-0CEF635019A9}"/>
              </a:ext>
              <a:ext uri="{C183D7F6-B498-43B3-948B-1728B52AA6E4}">
                <adec:decorative xmlns:adec="http://schemas.microsoft.com/office/drawing/2017/decorative" val="1"/>
              </a:ext>
            </a:extLst>
          </p:cNvPr>
          <p:cNvSpPr/>
          <p:nvPr userDrawn="1"/>
        </p:nvSpPr>
        <p:spPr>
          <a:xfrm>
            <a:off x="0" y="-1295401"/>
            <a:ext cx="5600765" cy="10251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Circle cropped image left with placeholder text descriptor on right.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37911487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_image title speaker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382CE0-F98A-AE45-AB92-2D4CBA180350}"/>
              </a:ext>
              <a:ext uri="{C183D7F6-B498-43B3-948B-1728B52AA6E4}">
                <adec:decorative xmlns:adec="http://schemas.microsoft.com/office/drawing/2017/decorative" val="1"/>
              </a:ext>
            </a:extLst>
          </p:cNvPr>
          <p:cNvSpPr/>
          <p:nvPr userDrawn="1"/>
        </p:nvSpPr>
        <p:spPr>
          <a:xfrm>
            <a:off x="0" y="0"/>
            <a:ext cx="3561392" cy="6858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1" name="Group 10">
            <a:extLst>
              <a:ext uri="{FF2B5EF4-FFF2-40B4-BE49-F238E27FC236}">
                <a16:creationId xmlns:a16="http://schemas.microsoft.com/office/drawing/2014/main" id="{DF336BE8-F6BF-A04D-931E-6FB088D00268}"/>
              </a:ext>
              <a:ext uri="{C183D7F6-B498-43B3-948B-1728B52AA6E4}">
                <adec:decorative xmlns:adec="http://schemas.microsoft.com/office/drawing/2017/decorative" val="1"/>
              </a:ext>
            </a:extLst>
          </p:cNvPr>
          <p:cNvGrpSpPr/>
          <p:nvPr userDrawn="1"/>
        </p:nvGrpSpPr>
        <p:grpSpPr>
          <a:xfrm>
            <a:off x="3561392" y="0"/>
            <a:ext cx="8630608" cy="6858000"/>
            <a:chOff x="7123711" y="0"/>
            <a:chExt cx="17263464" cy="13716000"/>
          </a:xfrm>
        </p:grpSpPr>
        <p:sp>
          <p:nvSpPr>
            <p:cNvPr id="12" name="Rectangle 11">
              <a:extLst>
                <a:ext uri="{FF2B5EF4-FFF2-40B4-BE49-F238E27FC236}">
                  <a16:creationId xmlns:a16="http://schemas.microsoft.com/office/drawing/2014/main" id="{C541979C-D28F-D849-9BA0-9F6FC55BFF2C}"/>
                </a:ext>
                <a:ext uri="{C183D7F6-B498-43B3-948B-1728B52AA6E4}">
                  <adec:decorative xmlns:adec="http://schemas.microsoft.com/office/drawing/2017/decorative" val="1"/>
                </a:ext>
              </a:extLst>
            </p:cNvPr>
            <p:cNvSpPr/>
            <p:nvPr userDrawn="1"/>
          </p:nvSpPr>
          <p:spPr>
            <a:xfrm>
              <a:off x="7123711" y="0"/>
              <a:ext cx="17263464" cy="13716000"/>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Freeform 32">
              <a:extLst>
                <a:ext uri="{FF2B5EF4-FFF2-40B4-BE49-F238E27FC236}">
                  <a16:creationId xmlns:a16="http://schemas.microsoft.com/office/drawing/2014/main" id="{66A76532-FF72-8A41-A56E-8CCA723A7F98}"/>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bg2"/>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2799" dirty="0"/>
            </a:p>
          </p:txBody>
        </p:sp>
      </p:grpSp>
      <p:sp>
        <p:nvSpPr>
          <p:cNvPr id="14" name="Picture Placeholder 35">
            <a:extLst>
              <a:ext uri="{FF2B5EF4-FFF2-40B4-BE49-F238E27FC236}">
                <a16:creationId xmlns:a16="http://schemas.microsoft.com/office/drawing/2014/main" id="{63AB216A-9892-9148-8DE6-B34271142667}"/>
              </a:ext>
              <a:ext uri="{C183D7F6-B498-43B3-948B-1728B52AA6E4}">
                <adec:decorative xmlns:adec="http://schemas.microsoft.com/office/drawing/2017/decorative" val="1"/>
              </a:ext>
            </a:extLst>
          </p:cNvPr>
          <p:cNvSpPr>
            <a:spLocks noGrp="1"/>
          </p:cNvSpPr>
          <p:nvPr>
            <p:ph type="pic" sz="quarter" idx="16"/>
          </p:nvPr>
        </p:nvSpPr>
        <p:spPr>
          <a:xfrm>
            <a:off x="-381823" y="1038224"/>
            <a:ext cx="3943215" cy="4927457"/>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dirty="0"/>
              <a:t>Click icon to add picture</a:t>
            </a:r>
          </a:p>
        </p:txBody>
      </p:sp>
      <p:sp>
        <p:nvSpPr>
          <p:cNvPr id="15" name="Title 6">
            <a:extLst>
              <a:ext uri="{FF2B5EF4-FFF2-40B4-BE49-F238E27FC236}">
                <a16:creationId xmlns:a16="http://schemas.microsoft.com/office/drawing/2014/main" id="{B7BCA3D9-481A-C441-8324-00CC24BFC097}"/>
              </a:ext>
            </a:extLst>
          </p:cNvPr>
          <p:cNvSpPr>
            <a:spLocks noGrp="1"/>
          </p:cNvSpPr>
          <p:nvPr>
            <p:ph type="title" hasCustomPrompt="1"/>
          </p:nvPr>
        </p:nvSpPr>
        <p:spPr>
          <a:xfrm>
            <a:off x="5250534" y="1714500"/>
            <a:ext cx="6140677" cy="1934891"/>
          </a:xfrm>
          <a:noFill/>
        </p:spPr>
        <p:txBody>
          <a:bodyPr vert="horz" lIns="0" tIns="45720" rIns="0" bIns="45720" rtlCol="0" anchor="b" anchorCtr="0">
            <a:normAutofit/>
          </a:bodyPr>
          <a:lstStyle>
            <a:lvl1pPr>
              <a:defRPr lang="en-US" sz="4399">
                <a:solidFill>
                  <a:schemeClr val="bg2"/>
                </a:solidFill>
                <a:ea typeface="+mn-ea"/>
                <a:cs typeface="+mn-cs"/>
              </a:defRPr>
            </a:lvl1pPr>
          </a:lstStyle>
          <a:p>
            <a:pPr lvl="0"/>
            <a:r>
              <a:rPr lang="en-US" dirty="0"/>
              <a:t>Enter slide title here, no longer than three lines.</a:t>
            </a:r>
          </a:p>
        </p:txBody>
      </p:sp>
      <p:sp>
        <p:nvSpPr>
          <p:cNvPr id="16" name="Text Placeholder 5">
            <a:extLst>
              <a:ext uri="{FF2B5EF4-FFF2-40B4-BE49-F238E27FC236}">
                <a16:creationId xmlns:a16="http://schemas.microsoft.com/office/drawing/2014/main" id="{A803E129-C7EB-6947-B27A-F12FEB08977A}"/>
              </a:ext>
            </a:extLst>
          </p:cNvPr>
          <p:cNvSpPr>
            <a:spLocks noGrp="1"/>
          </p:cNvSpPr>
          <p:nvPr>
            <p:ph type="body" sz="quarter" idx="12" hasCustomPrompt="1"/>
          </p:nvPr>
        </p:nvSpPr>
        <p:spPr>
          <a:xfrm>
            <a:off x="5250533" y="3907291"/>
            <a:ext cx="2816332" cy="630238"/>
          </a:xfrm>
        </p:spPr>
        <p:txBody>
          <a:bodyPr>
            <a:noAutofit/>
          </a:bodyPr>
          <a:lstStyle>
            <a:lvl1pPr marL="0" indent="0">
              <a:buNone/>
              <a:defRPr sz="2200"/>
            </a:lvl1pPr>
          </a:lstStyle>
          <a:p>
            <a:pPr lvl="0"/>
            <a:r>
              <a:rPr lang="en-US" dirty="0"/>
              <a:t>Enter speaker name</a:t>
            </a:r>
          </a:p>
          <a:p>
            <a:pPr lvl="0"/>
            <a:r>
              <a:rPr lang="en-US" dirty="0"/>
              <a:t>Enter speaker title</a:t>
            </a:r>
          </a:p>
        </p:txBody>
      </p:sp>
      <p:sp>
        <p:nvSpPr>
          <p:cNvPr id="17" name="Text Placeholder 5">
            <a:extLst>
              <a:ext uri="{FF2B5EF4-FFF2-40B4-BE49-F238E27FC236}">
                <a16:creationId xmlns:a16="http://schemas.microsoft.com/office/drawing/2014/main" id="{FB59EA05-0C38-4F4A-911D-35D6FDB5FE8C}"/>
              </a:ext>
            </a:extLst>
          </p:cNvPr>
          <p:cNvSpPr>
            <a:spLocks noGrp="1"/>
          </p:cNvSpPr>
          <p:nvPr>
            <p:ph type="body" sz="quarter" idx="13" hasCustomPrompt="1"/>
          </p:nvPr>
        </p:nvSpPr>
        <p:spPr>
          <a:xfrm>
            <a:off x="5235546" y="5009540"/>
            <a:ext cx="2829962" cy="221611"/>
          </a:xfrm>
        </p:spPr>
        <p:txBody>
          <a:bodyPr>
            <a:noAutofit/>
          </a:bodyPr>
          <a:lstStyle>
            <a:lvl1pPr marL="0" indent="0">
              <a:buNone/>
              <a:defRPr sz="1800">
                <a:solidFill>
                  <a:schemeClr val="accent6"/>
                </a:solidFill>
              </a:defRPr>
            </a:lvl1pPr>
            <a:lvl2pPr>
              <a:defRPr sz="1400"/>
            </a:lvl2pPr>
            <a:lvl3pPr>
              <a:defRPr sz="1400"/>
            </a:lvl3pPr>
            <a:lvl4pPr>
              <a:defRPr sz="1400"/>
            </a:lvl4pPr>
            <a:lvl5pPr>
              <a:defRPr sz="1400"/>
            </a:lvl5pPr>
          </a:lstStyle>
          <a:p>
            <a:pPr lvl="0"/>
            <a:r>
              <a:rPr lang="en-US" dirty="0"/>
              <a:t>Month ##, 2019</a:t>
            </a:r>
          </a:p>
        </p:txBody>
      </p:sp>
      <p:sp>
        <p:nvSpPr>
          <p:cNvPr id="2" name="TextBox 1">
            <a:extLst>
              <a:ext uri="{FF2B5EF4-FFF2-40B4-BE49-F238E27FC236}">
                <a16:creationId xmlns:a16="http://schemas.microsoft.com/office/drawing/2014/main" id="{1B9A6E06-44BD-BE43-8E63-6101F308A93E}"/>
              </a:ext>
            </a:extLst>
          </p:cNvPr>
          <p:cNvSpPr txBox="1"/>
          <p:nvPr userDrawn="1"/>
        </p:nvSpPr>
        <p:spPr>
          <a:xfrm>
            <a:off x="1082701" y="637674"/>
            <a:ext cx="0" cy="0"/>
          </a:xfrm>
          <a:prstGeom prst="rect">
            <a:avLst/>
          </a:prstGeom>
          <a:noFill/>
        </p:spPr>
        <p:txBody>
          <a:bodyPr wrap="none" lIns="0" tIns="0" rIns="0" bIns="0" rtlCol="0">
            <a:noAutofit/>
          </a:bodyPr>
          <a:lstStyle/>
          <a:p>
            <a:pPr algn="l"/>
            <a:endParaRPr lang="en-US" sz="900" dirty="0">
              <a:latin typeface="LKN Sans" panose="02000503040000020003" pitchFamily="2" charset="0"/>
            </a:endParaRPr>
          </a:p>
        </p:txBody>
      </p:sp>
      <p:pic>
        <p:nvPicPr>
          <p:cNvPr id="19" name="Logo">
            <a:extLst>
              <a:ext uri="{FF2B5EF4-FFF2-40B4-BE49-F238E27FC236}">
                <a16:creationId xmlns:a16="http://schemas.microsoft.com/office/drawing/2014/main" id="{B964DD16-CBBF-214E-8C5B-5F1A01ADA1D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0043" y="5830253"/>
            <a:ext cx="1091168" cy="276138"/>
          </a:xfrm>
          <a:prstGeom prst="rect">
            <a:avLst/>
          </a:prstGeom>
        </p:spPr>
      </p:pic>
      <p:sp>
        <p:nvSpPr>
          <p:cNvPr id="20" name="Folded Corner 19">
            <a:extLst>
              <a:ext uri="{FF2B5EF4-FFF2-40B4-BE49-F238E27FC236}">
                <a16:creationId xmlns:a16="http://schemas.microsoft.com/office/drawing/2014/main" id="{C189F51A-C8AF-1C42-8C18-063E7EBDCBEB}"/>
              </a:ext>
              <a:ext uri="{C183D7F6-B498-43B3-948B-1728B52AA6E4}">
                <adec:decorative xmlns:adec="http://schemas.microsoft.com/office/drawing/2017/decorative" val="1"/>
              </a:ext>
            </a:extLst>
          </p:cNvPr>
          <p:cNvSpPr/>
          <p:nvPr userDrawn="1"/>
        </p:nvSpPr>
        <p:spPr>
          <a:xfrm>
            <a:off x="0" y="-1295401"/>
            <a:ext cx="5600765" cy="10251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Circle cropped image left with placeholder text descriptor on right.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23009947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arkamber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4544422" cy="6858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2"/>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2799" dirty="0"/>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381823" y="1038224"/>
            <a:ext cx="3943215" cy="4927457"/>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dirty="0"/>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5250534" y="1714500"/>
            <a:ext cx="6140677" cy="1934891"/>
          </a:xfrm>
          <a:noFill/>
        </p:spPr>
        <p:txBody>
          <a:bodyPr vert="horz" lIns="0" tIns="45720" rIns="0" bIns="45720" rtlCol="0" anchor="b" anchorCtr="0">
            <a:normAutofit/>
          </a:bodyPr>
          <a:lstStyle>
            <a:lvl1pPr>
              <a:defRPr lang="en-US" sz="4399">
                <a:solidFill>
                  <a:schemeClr val="accent2"/>
                </a:solidFill>
                <a:ea typeface="+mn-ea"/>
                <a:cs typeface="+mn-cs"/>
              </a:defRPr>
            </a:lvl1pPr>
          </a:lstStyle>
          <a:p>
            <a:pPr lvl="0"/>
            <a:r>
              <a:rPr lang="en-US" dirty="0"/>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5250533" y="3907291"/>
            <a:ext cx="2816332" cy="630238"/>
          </a:xfrm>
        </p:spPr>
        <p:txBody>
          <a:bodyPr>
            <a:noAutofit/>
          </a:bodyPr>
          <a:lstStyle>
            <a:lvl1pPr marL="0" indent="0">
              <a:buNone/>
              <a:defRPr sz="2200"/>
            </a:lvl1pPr>
          </a:lstStyle>
          <a:p>
            <a:pPr lvl="0"/>
            <a:r>
              <a:rPr lang="en-US" dirty="0"/>
              <a:t>Enter speaker name</a:t>
            </a:r>
          </a:p>
          <a:p>
            <a:pPr lvl="0"/>
            <a:r>
              <a:rPr lang="en-US" dirty="0"/>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5235546" y="5009540"/>
            <a:ext cx="2829962" cy="221611"/>
          </a:xfrm>
        </p:spPr>
        <p:txBody>
          <a:bodyPr>
            <a:noAutofit/>
          </a:bodyPr>
          <a:lstStyle>
            <a:lvl1pPr marL="0" indent="0">
              <a:buNone/>
              <a:defRPr sz="1800">
                <a:solidFill>
                  <a:schemeClr val="accent6"/>
                </a:solidFill>
              </a:defRPr>
            </a:lvl1pPr>
            <a:lvl2pPr>
              <a:defRPr sz="1400"/>
            </a:lvl2pPr>
            <a:lvl3pPr>
              <a:defRPr sz="1400"/>
            </a:lvl3pPr>
            <a:lvl4pPr>
              <a:defRPr sz="1400"/>
            </a:lvl4pPr>
            <a:lvl5pPr>
              <a:defRPr sz="1400"/>
            </a:lvl5pPr>
          </a:lstStyle>
          <a:p>
            <a:pPr lvl="0"/>
            <a:r>
              <a:rPr lang="en-US" dirty="0"/>
              <a:t>Month ##, 2019</a:t>
            </a:r>
          </a:p>
        </p:txBody>
      </p:sp>
      <p:pic>
        <p:nvPicPr>
          <p:cNvPr id="11" name="Logo">
            <a:extLst>
              <a:ext uri="{FF2B5EF4-FFF2-40B4-BE49-F238E27FC236}">
                <a16:creationId xmlns:a16="http://schemas.microsoft.com/office/drawing/2014/main" id="{DDE22F9A-B4D4-C44D-A5E6-3FB5E55E460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0043" y="5830253"/>
            <a:ext cx="1091168" cy="276138"/>
          </a:xfrm>
          <a:prstGeom prst="rect">
            <a:avLst/>
          </a:prstGeom>
        </p:spPr>
      </p:pic>
      <p:sp>
        <p:nvSpPr>
          <p:cNvPr id="12" name="Folded Corner 11">
            <a:extLst>
              <a:ext uri="{FF2B5EF4-FFF2-40B4-BE49-F238E27FC236}">
                <a16:creationId xmlns:a16="http://schemas.microsoft.com/office/drawing/2014/main" id="{35492DEA-7481-3442-9F18-7B6D51EFF1F6}"/>
              </a:ext>
              <a:ext uri="{C183D7F6-B498-43B3-948B-1728B52AA6E4}">
                <adec:decorative xmlns:adec="http://schemas.microsoft.com/office/drawing/2017/decorative" val="1"/>
              </a:ext>
            </a:extLst>
          </p:cNvPr>
          <p:cNvSpPr/>
          <p:nvPr userDrawn="1"/>
        </p:nvSpPr>
        <p:spPr>
          <a:xfrm>
            <a:off x="0" y="-1295401"/>
            <a:ext cx="5600765" cy="10251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Circle cropped image left with placeholder text descriptor on right.</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a:t>
            </a:r>
            <a:r>
              <a:rPr lang="en-US" sz="1200" dirty="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17908010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een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1" y="-1409700"/>
            <a:ext cx="12192001" cy="8274424"/>
            <a:chOff x="-2" y="-2819400"/>
            <a:chExt cx="24387178" cy="165488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dirty="0">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D7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3AE9E"/>
                </a:solidFill>
              </a:endParaRPr>
            </a:p>
          </p:txBody>
        </p:sp>
        <p:sp>
          <p:nvSpPr>
            <p:cNvPr id="18" name="Folded Corner 17">
              <a:extLst>
                <a:ext uri="{FF2B5EF4-FFF2-40B4-BE49-F238E27FC236}">
                  <a16:creationId xmlns:a16="http://schemas.microsoft.com/office/drawing/2014/main" id="{41838FF1-B4BD-FD46-A8E1-E5B0CCB78867}"/>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1200" dirty="0">
                <a:solidFill>
                  <a:schemeClr val="tx1"/>
                </a:solidFill>
                <a:latin typeface="Source Sans Pro" charset="0"/>
                <a:ea typeface="Source Sans Pro" charset="0"/>
                <a:cs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2557516" y="679622"/>
            <a:ext cx="7079500" cy="2940908"/>
          </a:xfrm>
          <a:noFill/>
        </p:spPr>
        <p:txBody>
          <a:bodyPr vert="horz" lIns="0" tIns="45720" rIns="0" bIns="45720" rtlCol="0" anchor="ctr" anchorCtr="0">
            <a:noAutofit/>
          </a:bodyPr>
          <a:lstStyle>
            <a:lvl1pPr algn="ctr">
              <a:defRPr lang="en-US" sz="4799">
                <a:solidFill>
                  <a:schemeClr val="accent1"/>
                </a:solidFill>
                <a:ea typeface="+mn-ea"/>
                <a:cs typeface="+mn-cs"/>
              </a:defRPr>
            </a:lvl1pPr>
          </a:lstStyle>
          <a:p>
            <a:pPr lvl="0"/>
            <a:r>
              <a:rPr lang="en-US" dirty="0"/>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2589120" y="4107417"/>
            <a:ext cx="7051232" cy="479500"/>
          </a:xfrm>
        </p:spPr>
        <p:txBody>
          <a:bodyPr anchor="t" anchorCtr="0">
            <a:noAutofit/>
          </a:bodyPr>
          <a:lstStyle>
            <a:lvl1pPr marL="0" indent="0" algn="ctr">
              <a:buNone/>
              <a:defRPr sz="2699" b="1" i="0">
                <a:solidFill>
                  <a:schemeClr val="accent6"/>
                </a:solidFill>
                <a:latin typeface="Community Semibold" panose="02000303040000020003" pitchFamily="2" charset="0"/>
              </a:defRPr>
            </a:lvl1pPr>
            <a:lvl2pPr marL="457109" indent="0">
              <a:buNone/>
              <a:defRPr sz="6899">
                <a:solidFill>
                  <a:schemeClr val="accent2"/>
                </a:solidFill>
              </a:defRPr>
            </a:lvl2pPr>
            <a:lvl3pPr marL="914217" indent="0">
              <a:buNone/>
              <a:defRPr sz="6899">
                <a:solidFill>
                  <a:schemeClr val="accent2"/>
                </a:solidFill>
              </a:defRPr>
            </a:lvl3pPr>
            <a:lvl4pPr marL="1371326" indent="0">
              <a:buNone/>
              <a:defRPr sz="6899">
                <a:solidFill>
                  <a:schemeClr val="accent2"/>
                </a:solidFill>
              </a:defRPr>
            </a:lvl4pPr>
            <a:lvl5pPr marL="1828434" indent="0">
              <a:buNone/>
              <a:defRPr sz="6899">
                <a:solidFill>
                  <a:schemeClr val="accent2"/>
                </a:solidFill>
              </a:defRPr>
            </a:lvl5pPr>
          </a:lstStyle>
          <a:p>
            <a:pPr lvl="0"/>
            <a:r>
              <a:rPr lang="en-US" dirty="0"/>
              <a:t>Enter name</a:t>
            </a:r>
          </a:p>
        </p:txBody>
      </p:sp>
    </p:spTree>
    <p:extLst>
      <p:ext uri="{BB962C8B-B14F-4D97-AF65-F5344CB8AC3E}">
        <p14:creationId xmlns:p14="http://schemas.microsoft.com/office/powerpoint/2010/main" val="19647823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mber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1" y="0"/>
            <a:ext cx="12192001" cy="6864724"/>
            <a:chOff x="-2" y="0"/>
            <a:chExt cx="24387178" cy="137294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dirty="0">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3AE9E"/>
                </a:solidFill>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2557516" y="679622"/>
            <a:ext cx="7079500" cy="2940908"/>
          </a:xfrm>
          <a:noFill/>
        </p:spPr>
        <p:txBody>
          <a:bodyPr vert="horz" lIns="0" tIns="45720" rIns="0" bIns="45720" rtlCol="0" anchor="ctr" anchorCtr="0">
            <a:noAutofit/>
          </a:bodyPr>
          <a:lstStyle>
            <a:lvl1pPr algn="ctr">
              <a:defRPr lang="en-US" sz="4799">
                <a:solidFill>
                  <a:schemeClr val="accent2"/>
                </a:solidFill>
                <a:ea typeface="+mn-ea"/>
                <a:cs typeface="+mn-cs"/>
              </a:defRPr>
            </a:lvl1pPr>
          </a:lstStyle>
          <a:p>
            <a:pPr lvl="0"/>
            <a:r>
              <a:rPr lang="en-US" dirty="0"/>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2589120" y="4107417"/>
            <a:ext cx="7051232" cy="479500"/>
          </a:xfrm>
        </p:spPr>
        <p:txBody>
          <a:bodyPr anchor="t" anchorCtr="0">
            <a:noAutofit/>
          </a:bodyPr>
          <a:lstStyle>
            <a:lvl1pPr marL="0" indent="0" algn="ctr">
              <a:buNone/>
              <a:defRPr sz="2699" b="1" i="0">
                <a:solidFill>
                  <a:schemeClr val="accent6"/>
                </a:solidFill>
                <a:latin typeface="Community Semibold" panose="02000303040000020003" pitchFamily="2" charset="0"/>
              </a:defRPr>
            </a:lvl1pPr>
            <a:lvl2pPr marL="457109" indent="0">
              <a:buNone/>
              <a:defRPr sz="6899">
                <a:solidFill>
                  <a:schemeClr val="accent2"/>
                </a:solidFill>
              </a:defRPr>
            </a:lvl2pPr>
            <a:lvl3pPr marL="914217" indent="0">
              <a:buNone/>
              <a:defRPr sz="6899">
                <a:solidFill>
                  <a:schemeClr val="accent2"/>
                </a:solidFill>
              </a:defRPr>
            </a:lvl3pPr>
            <a:lvl4pPr marL="1371326" indent="0">
              <a:buNone/>
              <a:defRPr sz="6899">
                <a:solidFill>
                  <a:schemeClr val="accent2"/>
                </a:solidFill>
              </a:defRPr>
            </a:lvl4pPr>
            <a:lvl5pPr marL="1828434" indent="0">
              <a:buNone/>
              <a:defRPr sz="6899">
                <a:solidFill>
                  <a:schemeClr val="accent2"/>
                </a:solidFill>
              </a:defRPr>
            </a:lvl5pPr>
          </a:lstStyle>
          <a:p>
            <a:pPr lvl="0"/>
            <a:r>
              <a:rPr lang="en-US" dirty="0"/>
              <a:t>Enter name</a:t>
            </a:r>
          </a:p>
        </p:txBody>
      </p:sp>
      <p:sp>
        <p:nvSpPr>
          <p:cNvPr id="13" name="Folded Corner 12">
            <a:extLst>
              <a:ext uri="{FF2B5EF4-FFF2-40B4-BE49-F238E27FC236}">
                <a16:creationId xmlns:a16="http://schemas.microsoft.com/office/drawing/2014/main" id="{BC84E5C4-8612-1247-BD39-77C4545A6E34}"/>
              </a:ext>
              <a:ext uri="{C183D7F6-B498-43B3-948B-1728B52AA6E4}">
                <adec:decorative xmlns:adec="http://schemas.microsoft.com/office/drawing/2017/decorative" val="1"/>
              </a:ext>
            </a:extLst>
          </p:cNvPr>
          <p:cNvSpPr/>
          <p:nvPr userDrawn="1"/>
        </p:nvSpPr>
        <p:spPr>
          <a:xfrm>
            <a:off x="0" y="-1409700"/>
            <a:ext cx="3962678" cy="1071439"/>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1200" dirty="0">
              <a:solidFill>
                <a:schemeClr val="tx1"/>
              </a:solidFill>
              <a:latin typeface="Source Sans Pro" charset="0"/>
              <a:ea typeface="Source Sans Pro" charset="0"/>
              <a:cs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75466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ed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1" y="0"/>
            <a:ext cx="12192001" cy="6864724"/>
            <a:chOff x="-2" y="0"/>
            <a:chExt cx="24387178" cy="137294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dirty="0">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3AE9E"/>
                </a:solidFill>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2557516" y="679622"/>
            <a:ext cx="7079500" cy="2940908"/>
          </a:xfrm>
          <a:noFill/>
        </p:spPr>
        <p:txBody>
          <a:bodyPr vert="horz" lIns="0" tIns="45720" rIns="0" bIns="45720" rtlCol="0" anchor="ctr" anchorCtr="0">
            <a:noAutofit/>
          </a:bodyPr>
          <a:lstStyle>
            <a:lvl1pPr algn="ctr">
              <a:defRPr lang="en-US" sz="4799">
                <a:solidFill>
                  <a:schemeClr val="tx2"/>
                </a:solidFill>
                <a:ea typeface="+mn-ea"/>
                <a:cs typeface="+mn-cs"/>
              </a:defRPr>
            </a:lvl1pPr>
          </a:lstStyle>
          <a:p>
            <a:pPr lvl="0"/>
            <a:r>
              <a:rPr lang="en-US" dirty="0"/>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2589120" y="4107417"/>
            <a:ext cx="7051232" cy="479500"/>
          </a:xfrm>
        </p:spPr>
        <p:txBody>
          <a:bodyPr anchor="t" anchorCtr="0">
            <a:noAutofit/>
          </a:bodyPr>
          <a:lstStyle>
            <a:lvl1pPr marL="0" indent="0" algn="ctr">
              <a:buNone/>
              <a:defRPr sz="2699" b="1" i="0">
                <a:solidFill>
                  <a:schemeClr val="accent6"/>
                </a:solidFill>
                <a:latin typeface="Community Semibold" panose="02000303040000020003" pitchFamily="2" charset="0"/>
              </a:defRPr>
            </a:lvl1pPr>
            <a:lvl2pPr marL="457109" indent="0">
              <a:buNone/>
              <a:defRPr sz="6899">
                <a:solidFill>
                  <a:schemeClr val="accent2"/>
                </a:solidFill>
              </a:defRPr>
            </a:lvl2pPr>
            <a:lvl3pPr marL="914217" indent="0">
              <a:buNone/>
              <a:defRPr sz="6899">
                <a:solidFill>
                  <a:schemeClr val="accent2"/>
                </a:solidFill>
              </a:defRPr>
            </a:lvl3pPr>
            <a:lvl4pPr marL="1371326" indent="0">
              <a:buNone/>
              <a:defRPr sz="6899">
                <a:solidFill>
                  <a:schemeClr val="accent2"/>
                </a:solidFill>
              </a:defRPr>
            </a:lvl4pPr>
            <a:lvl5pPr marL="1828434" indent="0">
              <a:buNone/>
              <a:defRPr sz="6899">
                <a:solidFill>
                  <a:schemeClr val="accent2"/>
                </a:solidFill>
              </a:defRPr>
            </a:lvl5pPr>
          </a:lstStyle>
          <a:p>
            <a:pPr lvl="0"/>
            <a:r>
              <a:rPr lang="en-US" dirty="0"/>
              <a:t>Enter name</a:t>
            </a:r>
          </a:p>
        </p:txBody>
      </p:sp>
      <p:sp>
        <p:nvSpPr>
          <p:cNvPr id="13" name="Folded Corner 12">
            <a:extLst>
              <a:ext uri="{FF2B5EF4-FFF2-40B4-BE49-F238E27FC236}">
                <a16:creationId xmlns:a16="http://schemas.microsoft.com/office/drawing/2014/main" id="{A98B2E77-59DC-3F43-917E-D2B0055EE9C9}"/>
              </a:ext>
              <a:ext uri="{C183D7F6-B498-43B3-948B-1728B52AA6E4}">
                <adec:decorative xmlns:adec="http://schemas.microsoft.com/office/drawing/2017/decorative" val="1"/>
              </a:ext>
            </a:extLst>
          </p:cNvPr>
          <p:cNvSpPr/>
          <p:nvPr userDrawn="1"/>
        </p:nvSpPr>
        <p:spPr>
          <a:xfrm>
            <a:off x="0" y="-1409700"/>
            <a:ext cx="3962678" cy="1071439"/>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1200" dirty="0">
              <a:solidFill>
                <a:schemeClr val="tx1"/>
              </a:solidFill>
              <a:latin typeface="Source Sans Pro" charset="0"/>
              <a:ea typeface="Source Sans Pro" charset="0"/>
              <a:cs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3108720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ue_big quote 1">
    <p:bg>
      <p:bgPr>
        <a:solidFill>
          <a:srgbClr val="E8EF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2557516" y="679622"/>
            <a:ext cx="7079500" cy="2940908"/>
          </a:xfrm>
          <a:noFill/>
        </p:spPr>
        <p:txBody>
          <a:bodyPr vert="horz" lIns="0" tIns="45720" rIns="0" bIns="45720" rtlCol="0" anchor="ctr" anchorCtr="0">
            <a:noAutofit/>
          </a:bodyPr>
          <a:lstStyle>
            <a:lvl1pPr algn="ctr">
              <a:defRPr lang="en-US" sz="4799">
                <a:solidFill>
                  <a:schemeClr val="bg2"/>
                </a:solidFill>
                <a:ea typeface="+mn-ea"/>
                <a:cs typeface="+mn-cs"/>
              </a:defRPr>
            </a:lvl1pPr>
          </a:lstStyle>
          <a:p>
            <a:pPr lvl="0"/>
            <a:r>
              <a:rPr lang="en-US" dirty="0"/>
              <a:t>“Enter a big idea or statement here of no more than three lines”</a:t>
            </a:r>
          </a:p>
        </p:txBody>
      </p:sp>
      <p:pic>
        <p:nvPicPr>
          <p:cNvPr id="5" name="Picture 4">
            <a:extLst>
              <a:ext uri="{FF2B5EF4-FFF2-40B4-BE49-F238E27FC236}">
                <a16:creationId xmlns:a16="http://schemas.microsoft.com/office/drawing/2014/main" id="{AB69442F-2BAC-418C-8317-9EE8AE5E8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959" y="5352713"/>
            <a:ext cx="4926217" cy="1284143"/>
          </a:xfrm>
          <a:prstGeom prst="rect">
            <a:avLst/>
          </a:prstGeom>
        </p:spPr>
      </p:pic>
      <p:sp>
        <p:nvSpPr>
          <p:cNvPr id="6" name="Rectangle 5">
            <a:extLst>
              <a:ext uri="{FF2B5EF4-FFF2-40B4-BE49-F238E27FC236}">
                <a16:creationId xmlns:a16="http://schemas.microsoft.com/office/drawing/2014/main" id="{DA8BB996-E4E7-4BBF-A50C-5E7574AA2B06}"/>
              </a:ext>
            </a:extLst>
          </p:cNvPr>
          <p:cNvSpPr/>
          <p:nvPr userDrawn="1"/>
        </p:nvSpPr>
        <p:spPr>
          <a:xfrm>
            <a:off x="0" y="0"/>
            <a:ext cx="12191999" cy="5175504"/>
          </a:xfrm>
          <a:prstGeom prst="rect">
            <a:avLst/>
          </a:prstGeom>
          <a:solidFill>
            <a:srgbClr val="095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9187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arkamber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1" y="0"/>
            <a:ext cx="12192001" cy="6864724"/>
            <a:chOff x="-2" y="0"/>
            <a:chExt cx="24387178" cy="137294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dirty="0">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3AE9E"/>
                </a:solidFill>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2557516" y="679622"/>
            <a:ext cx="7079500" cy="2940908"/>
          </a:xfrm>
          <a:noFill/>
        </p:spPr>
        <p:txBody>
          <a:bodyPr vert="horz" lIns="0" tIns="45720" rIns="0" bIns="45720" rtlCol="0" anchor="ctr" anchorCtr="0">
            <a:noAutofit/>
          </a:bodyPr>
          <a:lstStyle>
            <a:lvl1pPr algn="ctr">
              <a:defRPr lang="en-US" sz="4799">
                <a:solidFill>
                  <a:schemeClr val="accent2"/>
                </a:solidFill>
                <a:ea typeface="+mn-ea"/>
                <a:cs typeface="+mn-cs"/>
              </a:defRPr>
            </a:lvl1pPr>
          </a:lstStyle>
          <a:p>
            <a:pPr lvl="0"/>
            <a:r>
              <a:rPr lang="en-US" dirty="0"/>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2589120" y="4107417"/>
            <a:ext cx="7051232" cy="479500"/>
          </a:xfrm>
        </p:spPr>
        <p:txBody>
          <a:bodyPr anchor="t" anchorCtr="0">
            <a:noAutofit/>
          </a:bodyPr>
          <a:lstStyle>
            <a:lvl1pPr marL="0" indent="0" algn="ctr">
              <a:buNone/>
              <a:defRPr sz="2699" b="1" i="0">
                <a:solidFill>
                  <a:schemeClr val="accent6"/>
                </a:solidFill>
                <a:latin typeface="Community Semibold" panose="02000303040000020003" pitchFamily="2" charset="0"/>
              </a:defRPr>
            </a:lvl1pPr>
            <a:lvl2pPr marL="457109" indent="0">
              <a:buNone/>
              <a:defRPr sz="6899">
                <a:solidFill>
                  <a:schemeClr val="accent2"/>
                </a:solidFill>
              </a:defRPr>
            </a:lvl2pPr>
            <a:lvl3pPr marL="914217" indent="0">
              <a:buNone/>
              <a:defRPr sz="6899">
                <a:solidFill>
                  <a:schemeClr val="accent2"/>
                </a:solidFill>
              </a:defRPr>
            </a:lvl3pPr>
            <a:lvl4pPr marL="1371326" indent="0">
              <a:buNone/>
              <a:defRPr sz="6899">
                <a:solidFill>
                  <a:schemeClr val="accent2"/>
                </a:solidFill>
              </a:defRPr>
            </a:lvl4pPr>
            <a:lvl5pPr marL="1828434" indent="0">
              <a:buNone/>
              <a:defRPr sz="6899">
                <a:solidFill>
                  <a:schemeClr val="accent2"/>
                </a:solidFill>
              </a:defRPr>
            </a:lvl5pPr>
          </a:lstStyle>
          <a:p>
            <a:pPr lvl="0"/>
            <a:r>
              <a:rPr lang="en-US" dirty="0"/>
              <a:t>Enter name</a:t>
            </a:r>
          </a:p>
        </p:txBody>
      </p:sp>
      <p:sp>
        <p:nvSpPr>
          <p:cNvPr id="10" name="Folded Corner 9">
            <a:extLst>
              <a:ext uri="{FF2B5EF4-FFF2-40B4-BE49-F238E27FC236}">
                <a16:creationId xmlns:a16="http://schemas.microsoft.com/office/drawing/2014/main" id="{D57FC8E1-2F0B-E242-9CDC-C1A5E0A4DF23}"/>
              </a:ext>
              <a:ext uri="{C183D7F6-B498-43B3-948B-1728B52AA6E4}">
                <adec:decorative xmlns:adec="http://schemas.microsoft.com/office/drawing/2017/decorative" val="1"/>
              </a:ext>
            </a:extLst>
          </p:cNvPr>
          <p:cNvSpPr/>
          <p:nvPr userDrawn="1"/>
        </p:nvSpPr>
        <p:spPr>
          <a:xfrm>
            <a:off x="0" y="-1409700"/>
            <a:ext cx="3962678" cy="1071439"/>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1200" dirty="0">
              <a:solidFill>
                <a:schemeClr val="tx1"/>
              </a:solidFill>
              <a:latin typeface="Source Sans Pro" charset="0"/>
              <a:ea typeface="Source Sans Pro" charset="0"/>
              <a:cs typeface="Source Sans Pro"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7811156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green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1588" y="4437530"/>
            <a:ext cx="12188826" cy="2419579"/>
          </a:xfrm>
          <a:prstGeom prst="rect">
            <a:avLst/>
          </a:prstGeom>
          <a:solidFill>
            <a:srgbClr val="D7EBCE"/>
          </a:solidFill>
          <a:ln w="12700" cap="flat" cmpd="sng" algn="ctr">
            <a:noFill/>
            <a:prstDash val="solid"/>
            <a:miter lim="800000"/>
          </a:ln>
          <a:effectLst/>
        </p:spPr>
        <p:txBody>
          <a:bodyPr rtlCol="0" anchor="ctr"/>
          <a:lstStyle/>
          <a:p>
            <a:pPr marL="0" marR="0" lvl="0" indent="0" algn="ctr" defTabSz="45710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3238501" y="623419"/>
            <a:ext cx="5714999" cy="5714255"/>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E9E5DF"/>
            </a:solidFill>
            <a:ln w="12700" cap="flat" cmpd="sng" algn="ctr">
              <a:noFill/>
              <a:prstDash val="solid"/>
              <a:miter lim="800000"/>
            </a:ln>
            <a:effectLst/>
          </p:spPr>
          <p:txBody>
            <a:bodyPr rtlCol="0" anchor="ctr"/>
            <a:lstStyle/>
            <a:p>
              <a:pPr marL="0" marR="0" lvl="0" indent="0" algn="ctr" defTabSz="45710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1"/>
            </a:solidFill>
            <a:ln w="6350" cap="flat" cmpd="sng" algn="ctr">
              <a:noFill/>
              <a:prstDash val="solid"/>
              <a:miter lim="800000"/>
            </a:ln>
            <a:effectLst/>
          </p:spPr>
          <p:txBody>
            <a:bodyPr wrap="square" rtlCol="0" anchor="ctr">
              <a:noAutofit/>
            </a:bodyPr>
            <a:lstStyle/>
            <a:p>
              <a:pPr marL="0" marR="0" lvl="0" indent="0" algn="ctr" defTabSz="91408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701903" y="1028443"/>
            <a:ext cx="7193036" cy="2631989"/>
          </a:xfrm>
        </p:spPr>
        <p:txBody>
          <a:bodyPr/>
          <a:lstStyle>
            <a:lvl1pPr>
              <a:defRPr lang="en-US" sz="6899" kern="1200" baseline="0" dirty="0" smtClean="0">
                <a:solidFill>
                  <a:schemeClr val="accent1"/>
                </a:solidFill>
                <a:latin typeface="Community Light" panose="02000303040000020003" pitchFamily="2" charset="0"/>
                <a:ea typeface="+mn-ea"/>
                <a:cs typeface="+mn-cs"/>
              </a:defRPr>
            </a:lvl1pPr>
          </a:lstStyle>
          <a:p>
            <a:pPr lvl="0"/>
            <a:r>
              <a:rPr lang="en-US" dirty="0"/>
              <a:t>Enter a big idea or statement here of no more than 3 lines.</a:t>
            </a:r>
          </a:p>
        </p:txBody>
      </p:sp>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14646" y="-1143000"/>
            <a:ext cx="5014693" cy="9246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7126180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mber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1588" y="4437530"/>
            <a:ext cx="12188826" cy="2419579"/>
          </a:xfrm>
          <a:prstGeom prst="rect">
            <a:avLst/>
          </a:prstGeom>
          <a:solidFill>
            <a:srgbClr val="E9E5DF"/>
          </a:solidFill>
          <a:ln w="12700" cap="flat" cmpd="sng" algn="ctr">
            <a:noFill/>
            <a:prstDash val="solid"/>
            <a:miter lim="800000"/>
          </a:ln>
          <a:effectLst/>
        </p:spPr>
        <p:txBody>
          <a:bodyPr rtlCol="0" anchor="ctr"/>
          <a:lstStyle/>
          <a:p>
            <a:pPr marL="0" marR="0" lvl="0" indent="0" algn="ctr" defTabSz="45710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3238501" y="623419"/>
            <a:ext cx="5714999" cy="5714255"/>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45710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4"/>
            </a:solidFill>
            <a:ln w="6350" cap="flat" cmpd="sng" algn="ctr">
              <a:noFill/>
              <a:prstDash val="solid"/>
              <a:miter lim="800000"/>
            </a:ln>
            <a:effectLst/>
          </p:spPr>
          <p:txBody>
            <a:bodyPr wrap="square" rtlCol="0" anchor="ctr">
              <a:noAutofit/>
            </a:bodyPr>
            <a:lstStyle/>
            <a:p>
              <a:pPr marL="0" marR="0" lvl="0" indent="0" algn="ctr" defTabSz="91408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701903" y="1028443"/>
            <a:ext cx="7193036" cy="2631989"/>
          </a:xfrm>
        </p:spPr>
        <p:txBody>
          <a:bodyPr/>
          <a:lstStyle>
            <a:lvl1pPr>
              <a:defRPr lang="en-US" sz="6899" kern="1200" baseline="0" dirty="0" smtClean="0">
                <a:solidFill>
                  <a:schemeClr val="tx2"/>
                </a:solidFill>
                <a:latin typeface="Community Light" panose="02000303040000020003" pitchFamily="2" charset="0"/>
                <a:ea typeface="+mn-ea"/>
                <a:cs typeface="+mn-cs"/>
              </a:defRPr>
            </a:lvl1pPr>
          </a:lstStyle>
          <a:p>
            <a:pPr lvl="0"/>
            <a:r>
              <a:rPr lang="en-US" dirty="0"/>
              <a:t>Enter a big idea or statement here of no more than 3 lines.</a:t>
            </a:r>
          </a:p>
        </p:txBody>
      </p:sp>
      <p:sp>
        <p:nvSpPr>
          <p:cNvPr id="8" name="Folded Corner 7">
            <a:extLst>
              <a:ext uri="{FF2B5EF4-FFF2-40B4-BE49-F238E27FC236}">
                <a16:creationId xmlns:a16="http://schemas.microsoft.com/office/drawing/2014/main" id="{CD16017D-1DDA-6E43-AA7D-7A3F44D22667}"/>
              </a:ext>
              <a:ext uri="{C183D7F6-B498-43B3-948B-1728B52AA6E4}">
                <adec:decorative xmlns:adec="http://schemas.microsoft.com/office/drawing/2017/decorative" val="1"/>
              </a:ext>
            </a:extLst>
          </p:cNvPr>
          <p:cNvSpPr/>
          <p:nvPr userDrawn="1"/>
        </p:nvSpPr>
        <p:spPr>
          <a:xfrm>
            <a:off x="14646" y="-1143000"/>
            <a:ext cx="5014693" cy="9246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72388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F020-0A71-C44A-8A84-53F19A917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A0E0D1-5EE0-9146-A946-C90CAC3D5F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88293A-1D77-4744-B84D-128F22D4C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882C45-A7A2-E246-854A-CEE7B7311EDC}"/>
              </a:ext>
            </a:extLst>
          </p:cNvPr>
          <p:cNvSpPr>
            <a:spLocks noGrp="1"/>
          </p:cNvSpPr>
          <p:nvPr>
            <p:ph type="dt" sz="half" idx="10"/>
          </p:nvPr>
        </p:nvSpPr>
        <p:spPr/>
        <p:txBody>
          <a:bodyPr/>
          <a:lstStyle/>
          <a:p>
            <a:fld id="{1C7391D5-3AF0-174C-A95F-8515586461DE}" type="datetimeFigureOut">
              <a:rPr lang="en-US" smtClean="0"/>
              <a:t>1/12/22</a:t>
            </a:fld>
            <a:endParaRPr lang="en-US" dirty="0"/>
          </a:p>
        </p:txBody>
      </p:sp>
      <p:sp>
        <p:nvSpPr>
          <p:cNvPr id="6" name="Footer Placeholder 5">
            <a:extLst>
              <a:ext uri="{FF2B5EF4-FFF2-40B4-BE49-F238E27FC236}">
                <a16:creationId xmlns:a16="http://schemas.microsoft.com/office/drawing/2014/main" id="{7C9A9B95-4357-F44B-9F86-1E2A3FEEBA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47FD4B-3E47-2647-AFC5-FB28D77FE972}"/>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37261362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ed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userDrawn="1"/>
        </p:nvSpPr>
        <p:spPr>
          <a:xfrm>
            <a:off x="1588" y="4437530"/>
            <a:ext cx="12188826" cy="2419579"/>
          </a:xfrm>
          <a:prstGeom prst="rect">
            <a:avLst/>
          </a:prstGeom>
          <a:solidFill>
            <a:srgbClr val="FBE9E3"/>
          </a:solidFill>
          <a:ln w="12700" cap="flat" cmpd="sng" algn="ctr">
            <a:noFill/>
            <a:prstDash val="solid"/>
            <a:miter lim="800000"/>
          </a:ln>
          <a:effectLst/>
        </p:spPr>
        <p:txBody>
          <a:bodyPr rtlCol="0" anchor="ctr"/>
          <a:lstStyle/>
          <a:p>
            <a:pPr marL="0" marR="0" lvl="0" indent="0" algn="ctr" defTabSz="45710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3238501" y="623419"/>
            <a:ext cx="5714999" cy="5714255"/>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45710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rgbClr val="B24020"/>
            </a:solidFill>
            <a:ln w="6350" cap="flat" cmpd="sng" algn="ctr">
              <a:noFill/>
              <a:prstDash val="solid"/>
              <a:miter lim="800000"/>
            </a:ln>
            <a:effectLst/>
          </p:spPr>
          <p:txBody>
            <a:bodyPr wrap="square" rtlCol="0" anchor="ctr">
              <a:noAutofit/>
            </a:bodyPr>
            <a:lstStyle/>
            <a:p>
              <a:pPr marL="0" marR="0" lvl="0" indent="0" algn="ctr" defTabSz="91408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701903" y="1028443"/>
            <a:ext cx="7193036" cy="2631989"/>
          </a:xfrm>
        </p:spPr>
        <p:txBody>
          <a:bodyPr/>
          <a:lstStyle>
            <a:lvl1pPr>
              <a:defRPr lang="en-US" sz="6899" kern="1200" baseline="0" dirty="0" smtClean="0">
                <a:solidFill>
                  <a:schemeClr val="tx2"/>
                </a:solidFill>
                <a:latin typeface="Community Light" panose="02000303040000020003" pitchFamily="2" charset="0"/>
                <a:ea typeface="+mn-ea"/>
                <a:cs typeface="+mn-cs"/>
              </a:defRPr>
            </a:lvl1pPr>
          </a:lstStyle>
          <a:p>
            <a:pPr lvl="0"/>
            <a:r>
              <a:rPr lang="en-US" dirty="0"/>
              <a:t>Enter a big idea or statement here of no more than 3 lines.</a:t>
            </a:r>
          </a:p>
        </p:txBody>
      </p:sp>
      <p:sp>
        <p:nvSpPr>
          <p:cNvPr id="8" name="Folded Corner 7">
            <a:extLst>
              <a:ext uri="{FF2B5EF4-FFF2-40B4-BE49-F238E27FC236}">
                <a16:creationId xmlns:a16="http://schemas.microsoft.com/office/drawing/2014/main" id="{6D50BDD2-6E60-6744-8358-089EE8AB31A0}"/>
              </a:ext>
              <a:ext uri="{C183D7F6-B498-43B3-948B-1728B52AA6E4}">
                <adec:decorative xmlns:adec="http://schemas.microsoft.com/office/drawing/2017/decorative" val="1"/>
              </a:ext>
            </a:extLst>
          </p:cNvPr>
          <p:cNvSpPr/>
          <p:nvPr userDrawn="1"/>
        </p:nvSpPr>
        <p:spPr>
          <a:xfrm>
            <a:off x="14646" y="-1143000"/>
            <a:ext cx="5014693" cy="9246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42065921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ue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1588" y="4437530"/>
            <a:ext cx="12188826" cy="2419579"/>
          </a:xfrm>
          <a:prstGeom prst="rect">
            <a:avLst/>
          </a:prstGeom>
          <a:solidFill>
            <a:srgbClr val="DCE6F2"/>
          </a:solidFill>
          <a:ln w="12700" cap="flat" cmpd="sng" algn="ctr">
            <a:noFill/>
            <a:prstDash val="solid"/>
            <a:miter lim="800000"/>
          </a:ln>
          <a:effectLst/>
        </p:spPr>
        <p:txBody>
          <a:bodyPr rtlCol="0" anchor="ctr"/>
          <a:lstStyle/>
          <a:p>
            <a:pPr marL="0" marR="0" lvl="0" indent="0" algn="ctr" defTabSz="45710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3238501" y="623419"/>
            <a:ext cx="5714999" cy="5714255"/>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45710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bg2"/>
            </a:solidFill>
            <a:ln w="6350" cap="flat" cmpd="sng" algn="ctr">
              <a:noFill/>
              <a:prstDash val="solid"/>
              <a:miter lim="800000"/>
            </a:ln>
            <a:effectLst/>
          </p:spPr>
          <p:txBody>
            <a:bodyPr wrap="square" rtlCol="0" anchor="ctr">
              <a:noAutofit/>
            </a:bodyPr>
            <a:lstStyle/>
            <a:p>
              <a:pPr marL="0" marR="0" lvl="0" indent="0" algn="ctr" defTabSz="91408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701903" y="1028443"/>
            <a:ext cx="7193036" cy="2631989"/>
          </a:xfrm>
        </p:spPr>
        <p:txBody>
          <a:bodyPr/>
          <a:lstStyle>
            <a:lvl1pPr>
              <a:defRPr lang="en-US" sz="6899" kern="1200" baseline="0" dirty="0" smtClean="0">
                <a:solidFill>
                  <a:schemeClr val="tx2"/>
                </a:solidFill>
                <a:latin typeface="Community Light" panose="02000303040000020003" pitchFamily="2" charset="0"/>
                <a:ea typeface="+mn-ea"/>
                <a:cs typeface="+mn-cs"/>
              </a:defRPr>
            </a:lvl1pPr>
          </a:lstStyle>
          <a:p>
            <a:pPr lvl="0"/>
            <a:r>
              <a:rPr lang="en-US" dirty="0"/>
              <a:t>Enter a big idea or statement here of no more than 3 lines.</a:t>
            </a:r>
          </a:p>
        </p:txBody>
      </p:sp>
      <p:sp>
        <p:nvSpPr>
          <p:cNvPr id="8" name="Folded Corner 7">
            <a:extLst>
              <a:ext uri="{FF2B5EF4-FFF2-40B4-BE49-F238E27FC236}">
                <a16:creationId xmlns:a16="http://schemas.microsoft.com/office/drawing/2014/main" id="{2775E3D0-707F-3B4A-813F-B61BE1E68D39}"/>
              </a:ext>
              <a:ext uri="{C183D7F6-B498-43B3-948B-1728B52AA6E4}">
                <adec:decorative xmlns:adec="http://schemas.microsoft.com/office/drawing/2017/decorative" val="1"/>
              </a:ext>
            </a:extLst>
          </p:cNvPr>
          <p:cNvSpPr/>
          <p:nvPr userDrawn="1"/>
        </p:nvSpPr>
        <p:spPr>
          <a:xfrm>
            <a:off x="14646" y="-1143000"/>
            <a:ext cx="5014693" cy="9246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5389092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amber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1588" y="4437530"/>
            <a:ext cx="12188826" cy="2419579"/>
          </a:xfrm>
          <a:prstGeom prst="rect">
            <a:avLst/>
          </a:prstGeom>
          <a:solidFill>
            <a:srgbClr val="E9E5DF"/>
          </a:solidFill>
          <a:ln w="12700" cap="flat" cmpd="sng" algn="ctr">
            <a:noFill/>
            <a:prstDash val="solid"/>
            <a:miter lim="800000"/>
          </a:ln>
          <a:effectLst/>
        </p:spPr>
        <p:txBody>
          <a:bodyPr rtlCol="0" anchor="ctr"/>
          <a:lstStyle/>
          <a:p>
            <a:pPr marL="0" marR="0" lvl="0" indent="0" algn="ctr" defTabSz="45710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3238501" y="623419"/>
            <a:ext cx="5714999" cy="5714255"/>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45710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2"/>
            </a:solidFill>
            <a:ln w="6350" cap="flat" cmpd="sng" algn="ctr">
              <a:noFill/>
              <a:prstDash val="solid"/>
              <a:miter lim="800000"/>
            </a:ln>
            <a:effectLst/>
          </p:spPr>
          <p:txBody>
            <a:bodyPr wrap="square" rtlCol="0" anchor="ctr">
              <a:noAutofit/>
            </a:bodyPr>
            <a:lstStyle/>
            <a:p>
              <a:pPr marL="0" marR="0" lvl="0" indent="0" algn="ctr" defTabSz="91408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701903" y="1028443"/>
            <a:ext cx="7193036" cy="2631989"/>
          </a:xfrm>
        </p:spPr>
        <p:txBody>
          <a:bodyPr/>
          <a:lstStyle>
            <a:lvl1pPr>
              <a:defRPr lang="en-US" sz="6899" kern="1200" baseline="0" dirty="0" smtClean="0">
                <a:solidFill>
                  <a:schemeClr val="tx2"/>
                </a:solidFill>
                <a:latin typeface="Community Light" panose="02000303040000020003" pitchFamily="2" charset="0"/>
                <a:ea typeface="+mn-ea"/>
                <a:cs typeface="+mn-cs"/>
              </a:defRPr>
            </a:lvl1pPr>
          </a:lstStyle>
          <a:p>
            <a:pPr lvl="0"/>
            <a:r>
              <a:rPr lang="en-US" dirty="0"/>
              <a:t>Enter a big idea or statement here of no more than 3 lines.</a:t>
            </a:r>
          </a:p>
        </p:txBody>
      </p:sp>
      <p:sp>
        <p:nvSpPr>
          <p:cNvPr id="8" name="Folded Corner 7">
            <a:extLst>
              <a:ext uri="{FF2B5EF4-FFF2-40B4-BE49-F238E27FC236}">
                <a16:creationId xmlns:a16="http://schemas.microsoft.com/office/drawing/2014/main" id="{F25833F7-23DB-174A-8262-FD59F327E8CF}"/>
              </a:ext>
              <a:ext uri="{C183D7F6-B498-43B3-948B-1728B52AA6E4}">
                <adec:decorative xmlns:adec="http://schemas.microsoft.com/office/drawing/2017/decorative" val="1"/>
              </a:ext>
            </a:extLst>
          </p:cNvPr>
          <p:cNvSpPr/>
          <p:nvPr userDrawn="1"/>
        </p:nvSpPr>
        <p:spPr>
          <a:xfrm>
            <a:off x="14646" y="-1143000"/>
            <a:ext cx="5014693" cy="924698"/>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6360752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reen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702382"/>
            <a:ext cx="12192000" cy="8280892"/>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D7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944161" y="1458098"/>
            <a:ext cx="7111396" cy="4226011"/>
          </a:xfrm>
        </p:spPr>
        <p:txBody>
          <a:bodyPr/>
          <a:lstStyle>
            <a:lvl1pPr>
              <a:lnSpc>
                <a:spcPts val="8278"/>
              </a:lnSpc>
              <a:spcBef>
                <a:spcPts val="1000"/>
              </a:spcBef>
              <a:defRPr lang="en-US" sz="6899" kern="1200" baseline="0" dirty="0" smtClean="0">
                <a:solidFill>
                  <a:schemeClr val="accent1"/>
                </a:solidFill>
                <a:latin typeface="Community Light" panose="02000303040000020003" pitchFamily="2" charset="0"/>
                <a:ea typeface="+mn-ea"/>
                <a:cs typeface="+mn-cs"/>
              </a:defRPr>
            </a:lvl1pPr>
          </a:lstStyle>
          <a:p>
            <a:r>
              <a:rPr lang="en-US" dirty="0"/>
              <a:t>Key word</a:t>
            </a:r>
            <a:br>
              <a:rPr lang="en-US" dirty="0"/>
            </a:br>
            <a:r>
              <a:rPr lang="en-US" dirty="0"/>
              <a:t>Key word</a:t>
            </a:r>
            <a:br>
              <a:rPr lang="en-US" dirty="0"/>
            </a:br>
            <a:r>
              <a:rPr lang="en-US" dirty="0"/>
              <a:t>Key word</a:t>
            </a:r>
            <a:br>
              <a:rPr lang="en-US" dirty="0"/>
            </a:br>
            <a:r>
              <a:rPr lang="en-US" dirty="0"/>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1235676"/>
            <a:ext cx="3755965" cy="892775"/>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a:t>
            </a:r>
            <a:r>
              <a:rPr lang="en-US" sz="1200" dirty="0">
                <a:solidFill>
                  <a:schemeClr val="tx1"/>
                </a:solidFill>
                <a:latin typeface="Source Sans Pro" charset="0"/>
                <a:ea typeface="Source Sans Pro" charset="0"/>
                <a:cs typeface="Source Sans Pro" charset="0"/>
              </a:rPr>
              <a:t>Used to call out a few key words</a:t>
            </a: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0711224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mber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702382"/>
            <a:ext cx="12192000" cy="8280892"/>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944161" y="1458098"/>
            <a:ext cx="7111396" cy="4226011"/>
          </a:xfrm>
        </p:spPr>
        <p:txBody>
          <a:bodyPr/>
          <a:lstStyle>
            <a:lvl1pPr>
              <a:lnSpc>
                <a:spcPts val="8278"/>
              </a:lnSpc>
              <a:spcBef>
                <a:spcPts val="1000"/>
              </a:spcBef>
              <a:defRPr lang="en-US" sz="6899" kern="1200" baseline="0" dirty="0" smtClean="0">
                <a:solidFill>
                  <a:schemeClr val="accent2"/>
                </a:solidFill>
                <a:latin typeface="Community Light" panose="02000303040000020003" pitchFamily="2" charset="0"/>
                <a:ea typeface="+mn-ea"/>
                <a:cs typeface="+mn-cs"/>
              </a:defRPr>
            </a:lvl1pPr>
          </a:lstStyle>
          <a:p>
            <a:r>
              <a:rPr lang="en-US" dirty="0"/>
              <a:t>Key word</a:t>
            </a:r>
            <a:br>
              <a:rPr lang="en-US" dirty="0"/>
            </a:br>
            <a:r>
              <a:rPr lang="en-US" dirty="0"/>
              <a:t>Key word</a:t>
            </a:r>
            <a:br>
              <a:rPr lang="en-US" dirty="0"/>
            </a:br>
            <a:r>
              <a:rPr lang="en-US" dirty="0"/>
              <a:t>Key word</a:t>
            </a:r>
            <a:br>
              <a:rPr lang="en-US" dirty="0"/>
            </a:br>
            <a:r>
              <a:rPr lang="en-US" dirty="0"/>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1235676"/>
            <a:ext cx="3755965" cy="892775"/>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a:t>
            </a:r>
            <a:r>
              <a:rPr lang="en-US" sz="1200" dirty="0">
                <a:solidFill>
                  <a:schemeClr val="tx1"/>
                </a:solidFill>
                <a:latin typeface="Source Sans Pro" charset="0"/>
                <a:ea typeface="Source Sans Pro" charset="0"/>
                <a:cs typeface="Source Sans Pro" charset="0"/>
              </a:rPr>
              <a:t>Used to call out a few key words</a:t>
            </a: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4319731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ed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702382"/>
            <a:ext cx="12192000" cy="8280892"/>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944161" y="1458098"/>
            <a:ext cx="7111396" cy="4226011"/>
          </a:xfrm>
        </p:spPr>
        <p:txBody>
          <a:bodyPr/>
          <a:lstStyle>
            <a:lvl1pPr>
              <a:lnSpc>
                <a:spcPts val="8278"/>
              </a:lnSpc>
              <a:spcBef>
                <a:spcPts val="1000"/>
              </a:spcBef>
              <a:defRPr lang="en-US" sz="6899" kern="1200" baseline="0" dirty="0" smtClean="0">
                <a:solidFill>
                  <a:schemeClr val="tx2"/>
                </a:solidFill>
                <a:latin typeface="Community Light" panose="02000303040000020003" pitchFamily="2" charset="0"/>
                <a:ea typeface="+mn-ea"/>
                <a:cs typeface="+mn-cs"/>
              </a:defRPr>
            </a:lvl1pPr>
          </a:lstStyle>
          <a:p>
            <a:r>
              <a:rPr lang="en-US" dirty="0"/>
              <a:t>Key word</a:t>
            </a:r>
            <a:br>
              <a:rPr lang="en-US" dirty="0"/>
            </a:br>
            <a:r>
              <a:rPr lang="en-US" dirty="0"/>
              <a:t>Key word</a:t>
            </a:r>
            <a:br>
              <a:rPr lang="en-US" dirty="0"/>
            </a:br>
            <a:r>
              <a:rPr lang="en-US" dirty="0"/>
              <a:t>Key word</a:t>
            </a:r>
            <a:br>
              <a:rPr lang="en-US" dirty="0"/>
            </a:br>
            <a:r>
              <a:rPr lang="en-US" dirty="0"/>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1235676"/>
            <a:ext cx="3755965" cy="892775"/>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a:t>
            </a:r>
            <a:r>
              <a:rPr lang="en-US" sz="1200" dirty="0">
                <a:solidFill>
                  <a:schemeClr val="tx1"/>
                </a:solidFill>
                <a:latin typeface="Source Sans Pro" charset="0"/>
                <a:ea typeface="Source Sans Pro" charset="0"/>
                <a:cs typeface="Source Sans Pro" charset="0"/>
              </a:rPr>
              <a:t>Used to call out a few key words</a:t>
            </a: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7506876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ue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702382"/>
            <a:ext cx="12192000" cy="8280892"/>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944161" y="1458098"/>
            <a:ext cx="7111396" cy="4226011"/>
          </a:xfrm>
        </p:spPr>
        <p:txBody>
          <a:bodyPr/>
          <a:lstStyle>
            <a:lvl1pPr>
              <a:lnSpc>
                <a:spcPts val="8278"/>
              </a:lnSpc>
              <a:spcBef>
                <a:spcPts val="1000"/>
              </a:spcBef>
              <a:defRPr lang="en-US" sz="6899" kern="1200" baseline="0" dirty="0" smtClean="0">
                <a:solidFill>
                  <a:schemeClr val="bg2"/>
                </a:solidFill>
                <a:latin typeface="Community Light" panose="02000303040000020003" pitchFamily="2" charset="0"/>
                <a:ea typeface="+mn-ea"/>
                <a:cs typeface="+mn-cs"/>
              </a:defRPr>
            </a:lvl1pPr>
          </a:lstStyle>
          <a:p>
            <a:r>
              <a:rPr lang="en-US" dirty="0"/>
              <a:t>Key word</a:t>
            </a:r>
            <a:br>
              <a:rPr lang="en-US" dirty="0"/>
            </a:br>
            <a:r>
              <a:rPr lang="en-US" dirty="0"/>
              <a:t>Key word</a:t>
            </a:r>
            <a:br>
              <a:rPr lang="en-US" dirty="0"/>
            </a:br>
            <a:r>
              <a:rPr lang="en-US" dirty="0"/>
              <a:t>Key word</a:t>
            </a:r>
            <a:br>
              <a:rPr lang="en-US" dirty="0"/>
            </a:br>
            <a:r>
              <a:rPr lang="en-US" dirty="0"/>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1235676"/>
            <a:ext cx="3755965" cy="892775"/>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a:t>
            </a:r>
            <a:r>
              <a:rPr lang="en-US" sz="1200" dirty="0">
                <a:solidFill>
                  <a:schemeClr val="tx1"/>
                </a:solidFill>
                <a:latin typeface="Source Sans Pro" charset="0"/>
                <a:ea typeface="Source Sans Pro" charset="0"/>
                <a:cs typeface="Source Sans Pro" charset="0"/>
              </a:rPr>
              <a:t>Used to call out a few key words</a:t>
            </a: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8569454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rkamber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702382"/>
            <a:ext cx="12192000" cy="8280892"/>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944161" y="1458098"/>
            <a:ext cx="7111396" cy="4226011"/>
          </a:xfrm>
        </p:spPr>
        <p:txBody>
          <a:bodyPr/>
          <a:lstStyle>
            <a:lvl1pPr>
              <a:lnSpc>
                <a:spcPts val="8278"/>
              </a:lnSpc>
              <a:spcBef>
                <a:spcPts val="1000"/>
              </a:spcBef>
              <a:defRPr lang="en-US" sz="6899" kern="1200" baseline="0" dirty="0" smtClean="0">
                <a:solidFill>
                  <a:schemeClr val="accent2"/>
                </a:solidFill>
                <a:latin typeface="Community Light" panose="02000303040000020003" pitchFamily="2" charset="0"/>
                <a:ea typeface="+mn-ea"/>
                <a:cs typeface="+mn-cs"/>
              </a:defRPr>
            </a:lvl1pPr>
          </a:lstStyle>
          <a:p>
            <a:r>
              <a:rPr lang="en-US" dirty="0"/>
              <a:t>Key word</a:t>
            </a:r>
            <a:br>
              <a:rPr lang="en-US" dirty="0"/>
            </a:br>
            <a:r>
              <a:rPr lang="en-US" dirty="0"/>
              <a:t>Key word</a:t>
            </a:r>
            <a:br>
              <a:rPr lang="en-US" dirty="0"/>
            </a:br>
            <a:r>
              <a:rPr lang="en-US" dirty="0"/>
              <a:t>Key word</a:t>
            </a:r>
            <a:br>
              <a:rPr lang="en-US" dirty="0"/>
            </a:br>
            <a:r>
              <a:rPr lang="en-US" dirty="0"/>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1235676"/>
            <a:ext cx="3755965" cy="892775"/>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a:t>
            </a:r>
            <a:r>
              <a:rPr lang="en-US" sz="1200" dirty="0">
                <a:solidFill>
                  <a:schemeClr val="tx1"/>
                </a:solidFill>
                <a:latin typeface="Source Sans Pro" charset="0"/>
                <a:ea typeface="Source Sans Pro" charset="0"/>
                <a:cs typeface="Source Sans Pro" charset="0"/>
              </a:rPr>
              <a:t>Used to call out a few key words</a:t>
            </a: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9417657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green_large image title 1">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90F58FE5-91CE-C448-A11E-5E9470106D18}"/>
              </a:ext>
              <a:ext uri="{C183D7F6-B498-43B3-948B-1728B52AA6E4}">
                <adec:decorative xmlns:adec="http://schemas.microsoft.com/office/drawing/2017/decorative" val="1"/>
              </a:ext>
            </a:extLst>
          </p:cNvPr>
          <p:cNvSpPr>
            <a:spLocks noGrp="1"/>
          </p:cNvSpPr>
          <p:nvPr>
            <p:ph type="pic" sz="quarter" idx="11" hasCustomPrompt="1"/>
          </p:nvPr>
        </p:nvSpPr>
        <p:spPr>
          <a:xfrm>
            <a:off x="-2517011" y="-762242"/>
            <a:ext cx="7540808" cy="8751759"/>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2200" b="0">
                <a:solidFill>
                  <a:schemeClr val="accent6"/>
                </a:solidFill>
              </a:defRPr>
            </a:lvl1pPr>
          </a:lstStyle>
          <a:p>
            <a:r>
              <a:rPr lang="en-US" dirty="0"/>
              <a:t>Drag and drop</a:t>
            </a:r>
          </a:p>
          <a:p>
            <a:r>
              <a:rPr lang="en-US" dirty="0"/>
              <a:t>image here</a:t>
            </a:r>
          </a:p>
        </p:txBody>
      </p:sp>
      <p:sp>
        <p:nvSpPr>
          <p:cNvPr id="3" name="Title 2">
            <a:extLst>
              <a:ext uri="{FF2B5EF4-FFF2-40B4-BE49-F238E27FC236}">
                <a16:creationId xmlns:a16="http://schemas.microsoft.com/office/drawing/2014/main" id="{DE3303EE-BD42-5149-ACCE-4BD85ABC8690}"/>
              </a:ext>
            </a:extLst>
          </p:cNvPr>
          <p:cNvSpPr>
            <a:spLocks noGrp="1"/>
          </p:cNvSpPr>
          <p:nvPr>
            <p:ph type="title" hasCustomPrompt="1"/>
          </p:nvPr>
        </p:nvSpPr>
        <p:spPr>
          <a:xfrm>
            <a:off x="6248381" y="2079487"/>
            <a:ext cx="4380929" cy="1349513"/>
          </a:xfrm>
          <a:noFill/>
        </p:spPr>
        <p:txBody>
          <a:bodyPr vert="horz" lIns="0" tIns="45720" rIns="0" bIns="45720" rtlCol="0" anchor="b" anchorCtr="0">
            <a:noAutofit/>
          </a:bodyPr>
          <a:lstStyle>
            <a:lvl1pPr>
              <a:defRPr lang="en-US" sz="4399">
                <a:solidFill>
                  <a:schemeClr val="accent1"/>
                </a:solidFill>
                <a:ea typeface="+mn-ea"/>
                <a:cs typeface="+mn-cs"/>
              </a:defRPr>
            </a:lvl1pPr>
          </a:lstStyle>
          <a:p>
            <a:pPr marL="0" lvl="0" indent="0">
              <a:spcBef>
                <a:spcPts val="1000"/>
              </a:spcBef>
              <a:buFontTx/>
            </a:pPr>
            <a:r>
              <a:rPr lang="en-US" dirty="0"/>
              <a:t>Enter slide title here in two lines or less</a:t>
            </a:r>
          </a:p>
        </p:txBody>
      </p:sp>
      <p:sp>
        <p:nvSpPr>
          <p:cNvPr id="13" name="Text Placeholder 9">
            <a:extLst>
              <a:ext uri="{FF2B5EF4-FFF2-40B4-BE49-F238E27FC236}">
                <a16:creationId xmlns:a16="http://schemas.microsoft.com/office/drawing/2014/main" id="{592C9E42-194E-F843-A08A-A45C646B692C}"/>
              </a:ext>
            </a:extLst>
          </p:cNvPr>
          <p:cNvSpPr>
            <a:spLocks noGrp="1"/>
          </p:cNvSpPr>
          <p:nvPr>
            <p:ph type="body" sz="quarter" idx="13" hasCustomPrompt="1"/>
          </p:nvPr>
        </p:nvSpPr>
        <p:spPr>
          <a:xfrm>
            <a:off x="6248380" y="3757750"/>
            <a:ext cx="3335655" cy="814250"/>
          </a:xfrm>
        </p:spPr>
        <p:txBody>
          <a:bodyPr>
            <a:noAutofit/>
          </a:bodyPr>
          <a:lstStyle>
            <a:lvl1pPr marL="0" indent="0">
              <a:lnSpc>
                <a:spcPts val="2639"/>
              </a:lnSpc>
              <a:buFontTx/>
              <a:buNone/>
              <a:defRPr sz="2200" b="0" baseline="0">
                <a:solidFill>
                  <a:schemeClr val="accent6"/>
                </a:solidFill>
              </a:defRPr>
            </a:lvl1pPr>
            <a:lvl2pPr marL="457109" indent="0">
              <a:buFontTx/>
              <a:buNone/>
              <a:defRPr sz="2200" baseline="0"/>
            </a:lvl2pPr>
            <a:lvl3pPr marL="914217" indent="0">
              <a:buFontTx/>
              <a:buNone/>
              <a:defRPr sz="2200" baseline="0"/>
            </a:lvl3pPr>
            <a:lvl4pPr marL="1371326" indent="0">
              <a:buFontTx/>
              <a:buNone/>
              <a:defRPr sz="2200" baseline="0"/>
            </a:lvl4pPr>
            <a:lvl5pPr marL="1828434" indent="0">
              <a:buFontTx/>
              <a:buNone/>
              <a:defRPr sz="2200" baseline="0"/>
            </a:lvl5pPr>
          </a:lstStyle>
          <a:p>
            <a:pPr lvl="0"/>
            <a:r>
              <a:rPr lang="en-US" dirty="0"/>
              <a:t>Enter subtitle here</a:t>
            </a:r>
          </a:p>
        </p:txBody>
      </p:sp>
      <p:sp>
        <p:nvSpPr>
          <p:cNvPr id="15" name="Text Placeholder 2">
            <a:extLst>
              <a:ext uri="{FF2B5EF4-FFF2-40B4-BE49-F238E27FC236}">
                <a16:creationId xmlns:a16="http://schemas.microsoft.com/office/drawing/2014/main" id="{75F338CF-F351-934D-A928-57EC0A1B2729}"/>
              </a:ext>
            </a:extLst>
          </p:cNvPr>
          <p:cNvSpPr>
            <a:spLocks noGrp="1"/>
          </p:cNvSpPr>
          <p:nvPr>
            <p:ph type="body" sz="quarter" idx="14" hasCustomPrompt="1"/>
          </p:nvPr>
        </p:nvSpPr>
        <p:spPr>
          <a:xfrm>
            <a:off x="6248380" y="4778513"/>
            <a:ext cx="3335697" cy="378619"/>
          </a:xfrm>
        </p:spPr>
        <p:txBody>
          <a:bodyPr>
            <a:normAutofit/>
          </a:bodyPr>
          <a:lstStyle>
            <a:lvl1pPr>
              <a:defRPr sz="1400" b="0" i="0">
                <a:latin typeface="Community" panose="02000303040000020003" pitchFamily="2" charset="0"/>
              </a:defRPr>
            </a:lvl1pPr>
          </a:lstStyle>
          <a:p>
            <a:pPr lvl="0"/>
            <a:r>
              <a:rPr lang="en-US" dirty="0"/>
              <a:t>Month DD, YYYY</a:t>
            </a:r>
          </a:p>
        </p:txBody>
      </p:sp>
      <p:pic>
        <p:nvPicPr>
          <p:cNvPr id="8" name="Logo">
            <a:extLst>
              <a:ext uri="{FF2B5EF4-FFF2-40B4-BE49-F238E27FC236}">
                <a16:creationId xmlns:a16="http://schemas.microsoft.com/office/drawing/2014/main" id="{D0955B37-9829-404D-93B5-1A2D7230E8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5576" y="5818137"/>
            <a:ext cx="1091168" cy="276138"/>
          </a:xfrm>
          <a:prstGeom prst="rect">
            <a:avLst/>
          </a:prstGeom>
        </p:spPr>
      </p:pic>
      <p:sp>
        <p:nvSpPr>
          <p:cNvPr id="9" name="Folded Corner 8">
            <a:extLst>
              <a:ext uri="{FF2B5EF4-FFF2-40B4-BE49-F238E27FC236}">
                <a16:creationId xmlns:a16="http://schemas.microsoft.com/office/drawing/2014/main" id="{98955C2A-EDDD-7D48-961D-B0753ED6691D}"/>
              </a:ext>
              <a:ext uri="{C183D7F6-B498-43B3-948B-1728B52AA6E4}">
                <adec:decorative xmlns:adec="http://schemas.microsoft.com/office/drawing/2017/decorative" val="1"/>
              </a:ext>
            </a:extLst>
          </p:cNvPr>
          <p:cNvSpPr/>
          <p:nvPr userDrawn="1"/>
        </p:nvSpPr>
        <p:spPr>
          <a:xfrm>
            <a:off x="0" y="-1181101"/>
            <a:ext cx="4267438" cy="97676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Large circle cropped image bled off left, titles, dates on right</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Tips: </a:t>
            </a:r>
            <a:r>
              <a:rPr lang="en-US" sz="1200" b="0" dirty="0">
                <a:solidFill>
                  <a:schemeClr val="tx1"/>
                </a:solidFill>
                <a:latin typeface="Source Sans Pro" charset="0"/>
                <a:ea typeface="Source Sans Pro" charset="0"/>
                <a:cs typeface="Source Sans Pro" charset="0"/>
              </a:rPr>
              <a:t>Use when a big image adds to the title and info.</a:t>
            </a:r>
            <a:endParaRPr lang="en-US" sz="1200" b="1"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2682943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mber_large image title 1">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90F58FE5-91CE-C448-A11E-5E9470106D18}"/>
              </a:ext>
              <a:ext uri="{C183D7F6-B498-43B3-948B-1728B52AA6E4}">
                <adec:decorative xmlns:adec="http://schemas.microsoft.com/office/drawing/2017/decorative" val="1"/>
              </a:ext>
            </a:extLst>
          </p:cNvPr>
          <p:cNvSpPr>
            <a:spLocks noGrp="1"/>
          </p:cNvSpPr>
          <p:nvPr>
            <p:ph type="pic" sz="quarter" idx="11" hasCustomPrompt="1"/>
          </p:nvPr>
        </p:nvSpPr>
        <p:spPr>
          <a:xfrm>
            <a:off x="-2517011" y="-762242"/>
            <a:ext cx="7540808" cy="8751759"/>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2200" b="0">
                <a:solidFill>
                  <a:schemeClr val="accent6"/>
                </a:solidFill>
              </a:defRPr>
            </a:lvl1pPr>
          </a:lstStyle>
          <a:p>
            <a:r>
              <a:rPr lang="en-US" dirty="0"/>
              <a:t>Drag and drop</a:t>
            </a:r>
          </a:p>
          <a:p>
            <a:r>
              <a:rPr lang="en-US" dirty="0"/>
              <a:t>image here</a:t>
            </a:r>
          </a:p>
        </p:txBody>
      </p:sp>
      <p:sp>
        <p:nvSpPr>
          <p:cNvPr id="3" name="Title 2">
            <a:extLst>
              <a:ext uri="{FF2B5EF4-FFF2-40B4-BE49-F238E27FC236}">
                <a16:creationId xmlns:a16="http://schemas.microsoft.com/office/drawing/2014/main" id="{DE3303EE-BD42-5149-ACCE-4BD85ABC8690}"/>
              </a:ext>
            </a:extLst>
          </p:cNvPr>
          <p:cNvSpPr>
            <a:spLocks noGrp="1"/>
          </p:cNvSpPr>
          <p:nvPr>
            <p:ph type="title" hasCustomPrompt="1"/>
          </p:nvPr>
        </p:nvSpPr>
        <p:spPr>
          <a:xfrm>
            <a:off x="6248381" y="2079487"/>
            <a:ext cx="4380929" cy="1349513"/>
          </a:xfrm>
          <a:noFill/>
        </p:spPr>
        <p:txBody>
          <a:bodyPr vert="horz" lIns="0" tIns="45720" rIns="0" bIns="45720" rtlCol="0" anchor="b" anchorCtr="0">
            <a:noAutofit/>
          </a:bodyPr>
          <a:lstStyle>
            <a:lvl1pPr>
              <a:defRPr lang="en-US" sz="4399">
                <a:solidFill>
                  <a:schemeClr val="accent2"/>
                </a:solidFill>
                <a:ea typeface="+mn-ea"/>
                <a:cs typeface="+mn-cs"/>
              </a:defRPr>
            </a:lvl1pPr>
          </a:lstStyle>
          <a:p>
            <a:pPr marL="0" lvl="0" indent="0">
              <a:spcBef>
                <a:spcPts val="1000"/>
              </a:spcBef>
              <a:buFontTx/>
            </a:pPr>
            <a:r>
              <a:rPr lang="en-US" dirty="0"/>
              <a:t>Enter slide title here in two lines or less</a:t>
            </a:r>
          </a:p>
        </p:txBody>
      </p:sp>
      <p:sp>
        <p:nvSpPr>
          <p:cNvPr id="13" name="Text Placeholder 9">
            <a:extLst>
              <a:ext uri="{FF2B5EF4-FFF2-40B4-BE49-F238E27FC236}">
                <a16:creationId xmlns:a16="http://schemas.microsoft.com/office/drawing/2014/main" id="{592C9E42-194E-F843-A08A-A45C646B692C}"/>
              </a:ext>
            </a:extLst>
          </p:cNvPr>
          <p:cNvSpPr>
            <a:spLocks noGrp="1"/>
          </p:cNvSpPr>
          <p:nvPr>
            <p:ph type="body" sz="quarter" idx="13" hasCustomPrompt="1"/>
          </p:nvPr>
        </p:nvSpPr>
        <p:spPr>
          <a:xfrm>
            <a:off x="6248380" y="3757750"/>
            <a:ext cx="3335655" cy="814250"/>
          </a:xfrm>
        </p:spPr>
        <p:txBody>
          <a:bodyPr>
            <a:noAutofit/>
          </a:bodyPr>
          <a:lstStyle>
            <a:lvl1pPr marL="0" indent="0">
              <a:lnSpc>
                <a:spcPts val="2639"/>
              </a:lnSpc>
              <a:buFontTx/>
              <a:buNone/>
              <a:defRPr sz="2200" b="0" baseline="0">
                <a:solidFill>
                  <a:schemeClr val="accent6"/>
                </a:solidFill>
              </a:defRPr>
            </a:lvl1pPr>
            <a:lvl2pPr marL="457109" indent="0">
              <a:buFontTx/>
              <a:buNone/>
              <a:defRPr sz="2200" baseline="0"/>
            </a:lvl2pPr>
            <a:lvl3pPr marL="914217" indent="0">
              <a:buFontTx/>
              <a:buNone/>
              <a:defRPr sz="2200" baseline="0"/>
            </a:lvl3pPr>
            <a:lvl4pPr marL="1371326" indent="0">
              <a:buFontTx/>
              <a:buNone/>
              <a:defRPr sz="2200" baseline="0"/>
            </a:lvl4pPr>
            <a:lvl5pPr marL="1828434" indent="0">
              <a:buFontTx/>
              <a:buNone/>
              <a:defRPr sz="2200" baseline="0"/>
            </a:lvl5pPr>
          </a:lstStyle>
          <a:p>
            <a:pPr lvl="0"/>
            <a:r>
              <a:rPr lang="en-US" dirty="0"/>
              <a:t>Enter subtitle here</a:t>
            </a:r>
          </a:p>
        </p:txBody>
      </p:sp>
      <p:sp>
        <p:nvSpPr>
          <p:cNvPr id="15" name="Text Placeholder 2">
            <a:extLst>
              <a:ext uri="{FF2B5EF4-FFF2-40B4-BE49-F238E27FC236}">
                <a16:creationId xmlns:a16="http://schemas.microsoft.com/office/drawing/2014/main" id="{75F338CF-F351-934D-A928-57EC0A1B2729}"/>
              </a:ext>
            </a:extLst>
          </p:cNvPr>
          <p:cNvSpPr>
            <a:spLocks noGrp="1"/>
          </p:cNvSpPr>
          <p:nvPr>
            <p:ph type="body" sz="quarter" idx="14" hasCustomPrompt="1"/>
          </p:nvPr>
        </p:nvSpPr>
        <p:spPr>
          <a:xfrm>
            <a:off x="6248380" y="4778513"/>
            <a:ext cx="3335697" cy="378619"/>
          </a:xfrm>
        </p:spPr>
        <p:txBody>
          <a:bodyPr>
            <a:normAutofit/>
          </a:bodyPr>
          <a:lstStyle>
            <a:lvl1pPr>
              <a:defRPr sz="1400" b="0" i="0">
                <a:latin typeface="Community" panose="02000303040000020003" pitchFamily="2" charset="0"/>
              </a:defRPr>
            </a:lvl1pPr>
          </a:lstStyle>
          <a:p>
            <a:pPr lvl="0"/>
            <a:r>
              <a:rPr lang="en-US" dirty="0"/>
              <a:t>Month DD, YYYY</a:t>
            </a:r>
          </a:p>
        </p:txBody>
      </p:sp>
      <p:pic>
        <p:nvPicPr>
          <p:cNvPr id="9" name="Logo">
            <a:extLst>
              <a:ext uri="{FF2B5EF4-FFF2-40B4-BE49-F238E27FC236}">
                <a16:creationId xmlns:a16="http://schemas.microsoft.com/office/drawing/2014/main" id="{0B3FA607-5292-C14B-94F0-D09C36C374D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5576" y="5818137"/>
            <a:ext cx="1091168" cy="276138"/>
          </a:xfrm>
          <a:prstGeom prst="rect">
            <a:avLst/>
          </a:prstGeom>
        </p:spPr>
      </p:pic>
      <p:sp>
        <p:nvSpPr>
          <p:cNvPr id="8" name="Folded Corner 7">
            <a:extLst>
              <a:ext uri="{FF2B5EF4-FFF2-40B4-BE49-F238E27FC236}">
                <a16:creationId xmlns:a16="http://schemas.microsoft.com/office/drawing/2014/main" id="{323A79E1-C966-CC49-8A23-005BF746F54D}"/>
              </a:ext>
              <a:ext uri="{C183D7F6-B498-43B3-948B-1728B52AA6E4}">
                <adec:decorative xmlns:adec="http://schemas.microsoft.com/office/drawing/2017/decorative" val="1"/>
              </a:ext>
            </a:extLst>
          </p:cNvPr>
          <p:cNvSpPr/>
          <p:nvPr userDrawn="1"/>
        </p:nvSpPr>
        <p:spPr>
          <a:xfrm>
            <a:off x="0" y="-1181101"/>
            <a:ext cx="4267438" cy="97676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Large circle cropped image bled off left, titles, dates on right</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Tips: </a:t>
            </a:r>
            <a:r>
              <a:rPr lang="en-US" sz="1200" b="0" dirty="0">
                <a:solidFill>
                  <a:schemeClr val="tx1"/>
                </a:solidFill>
                <a:latin typeface="Source Sans Pro" charset="0"/>
                <a:ea typeface="Source Sans Pro" charset="0"/>
                <a:cs typeface="Source Sans Pro" charset="0"/>
              </a:rPr>
              <a:t>Use when a big image adds to the title and info.</a:t>
            </a:r>
            <a:endParaRPr lang="en-US" sz="1200" b="1"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20109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30D2-3CE1-B749-97E5-071566AE0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D419B-B89B-5B4E-B729-E3349E17A8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58F9B36-5CB2-0D4A-A6E9-5D6D0B362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AB7529-7346-9947-8839-1C92C881C8BE}"/>
              </a:ext>
            </a:extLst>
          </p:cNvPr>
          <p:cNvSpPr>
            <a:spLocks noGrp="1"/>
          </p:cNvSpPr>
          <p:nvPr>
            <p:ph type="dt" sz="half" idx="10"/>
          </p:nvPr>
        </p:nvSpPr>
        <p:spPr/>
        <p:txBody>
          <a:bodyPr/>
          <a:lstStyle/>
          <a:p>
            <a:fld id="{1C7391D5-3AF0-174C-A95F-8515586461DE}" type="datetimeFigureOut">
              <a:rPr lang="en-US" smtClean="0"/>
              <a:t>1/12/22</a:t>
            </a:fld>
            <a:endParaRPr lang="en-US" dirty="0"/>
          </a:p>
        </p:txBody>
      </p:sp>
      <p:sp>
        <p:nvSpPr>
          <p:cNvPr id="6" name="Footer Placeholder 5">
            <a:extLst>
              <a:ext uri="{FF2B5EF4-FFF2-40B4-BE49-F238E27FC236}">
                <a16:creationId xmlns:a16="http://schemas.microsoft.com/office/drawing/2014/main" id="{CEF57221-1064-864D-91AF-546C97EA5D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776507-6963-9543-9DFC-2D36C193F770}"/>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42372186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red_large image title 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BE7B47B-76A6-2F47-A086-BFF50F8E72C0}"/>
              </a:ext>
              <a:ext uri="{C183D7F6-B498-43B3-948B-1728B52AA6E4}">
                <adec:decorative xmlns:adec="http://schemas.microsoft.com/office/drawing/2017/decorative" val="1"/>
              </a:ext>
            </a:extLst>
          </p:cNvPr>
          <p:cNvSpPr>
            <a:spLocks noGrp="1"/>
          </p:cNvSpPr>
          <p:nvPr>
            <p:ph type="pic" sz="quarter" idx="11" hasCustomPrompt="1"/>
          </p:nvPr>
        </p:nvSpPr>
        <p:spPr>
          <a:xfrm>
            <a:off x="-2517011" y="-762242"/>
            <a:ext cx="7540808" cy="8751759"/>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2200" b="0">
                <a:solidFill>
                  <a:schemeClr val="accent6"/>
                </a:solidFill>
              </a:defRPr>
            </a:lvl1pPr>
          </a:lstStyle>
          <a:p>
            <a:r>
              <a:rPr lang="en-US" dirty="0"/>
              <a:t>Drag and drop</a:t>
            </a:r>
          </a:p>
          <a:p>
            <a:r>
              <a:rPr lang="en-US" dirty="0"/>
              <a:t>image here</a:t>
            </a:r>
          </a:p>
        </p:txBody>
      </p:sp>
      <p:sp>
        <p:nvSpPr>
          <p:cNvPr id="9" name="Title 2">
            <a:extLst>
              <a:ext uri="{FF2B5EF4-FFF2-40B4-BE49-F238E27FC236}">
                <a16:creationId xmlns:a16="http://schemas.microsoft.com/office/drawing/2014/main" id="{7D16DC31-BAB2-F04F-AF40-943D4F5CBB93}"/>
              </a:ext>
            </a:extLst>
          </p:cNvPr>
          <p:cNvSpPr>
            <a:spLocks noGrp="1"/>
          </p:cNvSpPr>
          <p:nvPr>
            <p:ph type="title" hasCustomPrompt="1"/>
          </p:nvPr>
        </p:nvSpPr>
        <p:spPr>
          <a:xfrm>
            <a:off x="6248381" y="2079487"/>
            <a:ext cx="4380929" cy="1349513"/>
          </a:xfrm>
          <a:noFill/>
        </p:spPr>
        <p:txBody>
          <a:bodyPr vert="horz" lIns="0" tIns="45720" rIns="0" bIns="45720" rtlCol="0" anchor="b" anchorCtr="0">
            <a:noAutofit/>
          </a:bodyPr>
          <a:lstStyle>
            <a:lvl1pPr>
              <a:defRPr lang="en-US" sz="4399">
                <a:solidFill>
                  <a:schemeClr val="tx2"/>
                </a:solidFill>
                <a:ea typeface="+mn-ea"/>
                <a:cs typeface="+mn-cs"/>
              </a:defRPr>
            </a:lvl1pPr>
          </a:lstStyle>
          <a:p>
            <a:pPr marL="0" lvl="0" indent="0">
              <a:spcBef>
                <a:spcPts val="1000"/>
              </a:spcBef>
              <a:buFontTx/>
            </a:pPr>
            <a:r>
              <a:rPr lang="en-US" dirty="0"/>
              <a:t>Enter slide title here in two lines or less</a:t>
            </a:r>
          </a:p>
        </p:txBody>
      </p:sp>
      <p:sp>
        <p:nvSpPr>
          <p:cNvPr id="10" name="Text Placeholder 9">
            <a:extLst>
              <a:ext uri="{FF2B5EF4-FFF2-40B4-BE49-F238E27FC236}">
                <a16:creationId xmlns:a16="http://schemas.microsoft.com/office/drawing/2014/main" id="{64EC28A6-FC7D-434F-BBF9-CC4448DABBE6}"/>
              </a:ext>
            </a:extLst>
          </p:cNvPr>
          <p:cNvSpPr>
            <a:spLocks noGrp="1"/>
          </p:cNvSpPr>
          <p:nvPr>
            <p:ph type="body" sz="quarter" idx="13" hasCustomPrompt="1"/>
          </p:nvPr>
        </p:nvSpPr>
        <p:spPr>
          <a:xfrm>
            <a:off x="6248380" y="3757750"/>
            <a:ext cx="3335655" cy="814250"/>
          </a:xfrm>
        </p:spPr>
        <p:txBody>
          <a:bodyPr>
            <a:noAutofit/>
          </a:bodyPr>
          <a:lstStyle>
            <a:lvl1pPr marL="0" indent="0">
              <a:lnSpc>
                <a:spcPts val="2639"/>
              </a:lnSpc>
              <a:buFontTx/>
              <a:buNone/>
              <a:defRPr sz="2200" b="0" baseline="0">
                <a:solidFill>
                  <a:schemeClr val="accent6"/>
                </a:solidFill>
              </a:defRPr>
            </a:lvl1pPr>
            <a:lvl2pPr marL="457109" indent="0">
              <a:buFontTx/>
              <a:buNone/>
              <a:defRPr sz="2200" baseline="0"/>
            </a:lvl2pPr>
            <a:lvl3pPr marL="914217" indent="0">
              <a:buFontTx/>
              <a:buNone/>
              <a:defRPr sz="2200" baseline="0"/>
            </a:lvl3pPr>
            <a:lvl4pPr marL="1371326" indent="0">
              <a:buFontTx/>
              <a:buNone/>
              <a:defRPr sz="2200" baseline="0"/>
            </a:lvl4pPr>
            <a:lvl5pPr marL="1828434" indent="0">
              <a:buFontTx/>
              <a:buNone/>
              <a:defRPr sz="2200" baseline="0"/>
            </a:lvl5pPr>
          </a:lstStyle>
          <a:p>
            <a:pPr lvl="0"/>
            <a:r>
              <a:rPr lang="en-US" dirty="0"/>
              <a:t>Enter subtitle here</a:t>
            </a:r>
          </a:p>
        </p:txBody>
      </p:sp>
      <p:sp>
        <p:nvSpPr>
          <p:cNvPr id="12" name="Text Placeholder 2">
            <a:extLst>
              <a:ext uri="{FF2B5EF4-FFF2-40B4-BE49-F238E27FC236}">
                <a16:creationId xmlns:a16="http://schemas.microsoft.com/office/drawing/2014/main" id="{EA4CF2BE-E04A-3440-9F86-1C793D5CF968}"/>
              </a:ext>
            </a:extLst>
          </p:cNvPr>
          <p:cNvSpPr>
            <a:spLocks noGrp="1"/>
          </p:cNvSpPr>
          <p:nvPr>
            <p:ph type="body" sz="quarter" idx="14" hasCustomPrompt="1"/>
          </p:nvPr>
        </p:nvSpPr>
        <p:spPr>
          <a:xfrm>
            <a:off x="6248380" y="4778513"/>
            <a:ext cx="3335697" cy="378619"/>
          </a:xfrm>
        </p:spPr>
        <p:txBody>
          <a:bodyPr>
            <a:normAutofit/>
          </a:bodyPr>
          <a:lstStyle>
            <a:lvl1pPr>
              <a:defRPr sz="1400" b="0" i="0">
                <a:latin typeface="Community" panose="02000303040000020003" pitchFamily="2" charset="0"/>
              </a:defRPr>
            </a:lvl1pPr>
          </a:lstStyle>
          <a:p>
            <a:pPr lvl="0"/>
            <a:r>
              <a:rPr lang="en-US" dirty="0"/>
              <a:t>Month DD, YYYY</a:t>
            </a:r>
          </a:p>
        </p:txBody>
      </p:sp>
      <p:pic>
        <p:nvPicPr>
          <p:cNvPr id="13" name="Logo">
            <a:extLst>
              <a:ext uri="{FF2B5EF4-FFF2-40B4-BE49-F238E27FC236}">
                <a16:creationId xmlns:a16="http://schemas.microsoft.com/office/drawing/2014/main" id="{4F9DB24D-DFA0-CA48-8E94-5189E3A2B90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5576" y="5818137"/>
            <a:ext cx="1091168" cy="276138"/>
          </a:xfrm>
          <a:prstGeom prst="rect">
            <a:avLst/>
          </a:prstGeom>
        </p:spPr>
      </p:pic>
      <p:sp>
        <p:nvSpPr>
          <p:cNvPr id="11" name="Folded Corner 10">
            <a:extLst>
              <a:ext uri="{FF2B5EF4-FFF2-40B4-BE49-F238E27FC236}">
                <a16:creationId xmlns:a16="http://schemas.microsoft.com/office/drawing/2014/main" id="{48EDDB0C-EC6C-DC4B-8F2B-CA578103A2C4}"/>
              </a:ext>
              <a:ext uri="{C183D7F6-B498-43B3-948B-1728B52AA6E4}">
                <adec:decorative xmlns:adec="http://schemas.microsoft.com/office/drawing/2017/decorative" val="1"/>
              </a:ext>
            </a:extLst>
          </p:cNvPr>
          <p:cNvSpPr/>
          <p:nvPr userDrawn="1"/>
        </p:nvSpPr>
        <p:spPr>
          <a:xfrm>
            <a:off x="0" y="-1181101"/>
            <a:ext cx="4267438" cy="97676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Large circle cropped image bled off left, titles, dates on right</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Tips: </a:t>
            </a:r>
            <a:r>
              <a:rPr lang="en-US" sz="1200" b="0" dirty="0">
                <a:solidFill>
                  <a:schemeClr val="tx1"/>
                </a:solidFill>
                <a:latin typeface="Source Sans Pro" charset="0"/>
                <a:ea typeface="Source Sans Pro" charset="0"/>
                <a:cs typeface="Source Sans Pro" charset="0"/>
              </a:rPr>
              <a:t>Use when a big image adds to the title and info.</a:t>
            </a:r>
            <a:endParaRPr lang="en-US" sz="1200" b="1"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6348374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ue_large image title 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BE7B47B-76A6-2F47-A086-BFF50F8E72C0}"/>
              </a:ext>
              <a:ext uri="{C183D7F6-B498-43B3-948B-1728B52AA6E4}">
                <adec:decorative xmlns:adec="http://schemas.microsoft.com/office/drawing/2017/decorative" val="1"/>
              </a:ext>
            </a:extLst>
          </p:cNvPr>
          <p:cNvSpPr>
            <a:spLocks noGrp="1"/>
          </p:cNvSpPr>
          <p:nvPr>
            <p:ph type="pic" sz="quarter" idx="11" hasCustomPrompt="1"/>
          </p:nvPr>
        </p:nvSpPr>
        <p:spPr>
          <a:xfrm>
            <a:off x="-2517011" y="-762242"/>
            <a:ext cx="7540808" cy="8751759"/>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2200" b="0">
                <a:solidFill>
                  <a:schemeClr val="accent6"/>
                </a:solidFill>
              </a:defRPr>
            </a:lvl1pPr>
          </a:lstStyle>
          <a:p>
            <a:r>
              <a:rPr lang="en-US" dirty="0"/>
              <a:t>Drag and drop</a:t>
            </a:r>
          </a:p>
          <a:p>
            <a:r>
              <a:rPr lang="en-US" dirty="0"/>
              <a:t>image here</a:t>
            </a:r>
          </a:p>
        </p:txBody>
      </p:sp>
      <p:sp>
        <p:nvSpPr>
          <p:cNvPr id="9" name="Title 2">
            <a:extLst>
              <a:ext uri="{FF2B5EF4-FFF2-40B4-BE49-F238E27FC236}">
                <a16:creationId xmlns:a16="http://schemas.microsoft.com/office/drawing/2014/main" id="{7D16DC31-BAB2-F04F-AF40-943D4F5CBB93}"/>
              </a:ext>
            </a:extLst>
          </p:cNvPr>
          <p:cNvSpPr>
            <a:spLocks noGrp="1"/>
          </p:cNvSpPr>
          <p:nvPr>
            <p:ph type="title" hasCustomPrompt="1"/>
          </p:nvPr>
        </p:nvSpPr>
        <p:spPr>
          <a:xfrm>
            <a:off x="6248381" y="2079487"/>
            <a:ext cx="4380929" cy="1349513"/>
          </a:xfrm>
          <a:noFill/>
        </p:spPr>
        <p:txBody>
          <a:bodyPr vert="horz" lIns="0" tIns="45720" rIns="0" bIns="45720" rtlCol="0" anchor="b" anchorCtr="0">
            <a:noAutofit/>
          </a:bodyPr>
          <a:lstStyle>
            <a:lvl1pPr>
              <a:defRPr lang="en-US" sz="4399">
                <a:solidFill>
                  <a:schemeClr val="bg2"/>
                </a:solidFill>
                <a:ea typeface="+mn-ea"/>
                <a:cs typeface="+mn-cs"/>
              </a:defRPr>
            </a:lvl1pPr>
          </a:lstStyle>
          <a:p>
            <a:pPr marL="0" lvl="0" indent="0">
              <a:spcBef>
                <a:spcPts val="1000"/>
              </a:spcBef>
              <a:buFontTx/>
            </a:pPr>
            <a:r>
              <a:rPr lang="en-US" dirty="0"/>
              <a:t>Enter slide title here in two lines or less</a:t>
            </a:r>
          </a:p>
        </p:txBody>
      </p:sp>
      <p:sp>
        <p:nvSpPr>
          <p:cNvPr id="10" name="Text Placeholder 9">
            <a:extLst>
              <a:ext uri="{FF2B5EF4-FFF2-40B4-BE49-F238E27FC236}">
                <a16:creationId xmlns:a16="http://schemas.microsoft.com/office/drawing/2014/main" id="{64EC28A6-FC7D-434F-BBF9-CC4448DABBE6}"/>
              </a:ext>
            </a:extLst>
          </p:cNvPr>
          <p:cNvSpPr>
            <a:spLocks noGrp="1"/>
          </p:cNvSpPr>
          <p:nvPr>
            <p:ph type="body" sz="quarter" idx="13" hasCustomPrompt="1"/>
          </p:nvPr>
        </p:nvSpPr>
        <p:spPr>
          <a:xfrm>
            <a:off x="6248380" y="3757750"/>
            <a:ext cx="3335655" cy="814250"/>
          </a:xfrm>
        </p:spPr>
        <p:txBody>
          <a:bodyPr>
            <a:noAutofit/>
          </a:bodyPr>
          <a:lstStyle>
            <a:lvl1pPr marL="0" indent="0">
              <a:lnSpc>
                <a:spcPts val="2639"/>
              </a:lnSpc>
              <a:buFontTx/>
              <a:buNone/>
              <a:defRPr sz="2200" b="0" baseline="0">
                <a:solidFill>
                  <a:schemeClr val="accent6"/>
                </a:solidFill>
              </a:defRPr>
            </a:lvl1pPr>
            <a:lvl2pPr marL="457109" indent="0">
              <a:buFontTx/>
              <a:buNone/>
              <a:defRPr sz="2200" baseline="0"/>
            </a:lvl2pPr>
            <a:lvl3pPr marL="914217" indent="0">
              <a:buFontTx/>
              <a:buNone/>
              <a:defRPr sz="2200" baseline="0"/>
            </a:lvl3pPr>
            <a:lvl4pPr marL="1371326" indent="0">
              <a:buFontTx/>
              <a:buNone/>
              <a:defRPr sz="2200" baseline="0"/>
            </a:lvl4pPr>
            <a:lvl5pPr marL="1828434" indent="0">
              <a:buFontTx/>
              <a:buNone/>
              <a:defRPr sz="2200" baseline="0"/>
            </a:lvl5pPr>
          </a:lstStyle>
          <a:p>
            <a:pPr lvl="0"/>
            <a:r>
              <a:rPr lang="en-US" dirty="0"/>
              <a:t>Enter subtitle here</a:t>
            </a:r>
          </a:p>
        </p:txBody>
      </p:sp>
      <p:sp>
        <p:nvSpPr>
          <p:cNvPr id="12" name="Text Placeholder 2">
            <a:extLst>
              <a:ext uri="{FF2B5EF4-FFF2-40B4-BE49-F238E27FC236}">
                <a16:creationId xmlns:a16="http://schemas.microsoft.com/office/drawing/2014/main" id="{EA4CF2BE-E04A-3440-9F86-1C793D5CF968}"/>
              </a:ext>
            </a:extLst>
          </p:cNvPr>
          <p:cNvSpPr>
            <a:spLocks noGrp="1"/>
          </p:cNvSpPr>
          <p:nvPr>
            <p:ph type="body" sz="quarter" idx="14" hasCustomPrompt="1"/>
          </p:nvPr>
        </p:nvSpPr>
        <p:spPr>
          <a:xfrm>
            <a:off x="6248380" y="4778513"/>
            <a:ext cx="3335697" cy="378619"/>
          </a:xfrm>
        </p:spPr>
        <p:txBody>
          <a:bodyPr>
            <a:normAutofit/>
          </a:bodyPr>
          <a:lstStyle>
            <a:lvl1pPr>
              <a:defRPr sz="1400" b="0" i="0">
                <a:latin typeface="Community" panose="02000303040000020003" pitchFamily="2" charset="0"/>
              </a:defRPr>
            </a:lvl1pPr>
          </a:lstStyle>
          <a:p>
            <a:pPr lvl="0"/>
            <a:r>
              <a:rPr lang="en-US" dirty="0"/>
              <a:t>Month DD, YYYY</a:t>
            </a:r>
          </a:p>
        </p:txBody>
      </p:sp>
      <p:pic>
        <p:nvPicPr>
          <p:cNvPr id="13" name="Logo">
            <a:extLst>
              <a:ext uri="{FF2B5EF4-FFF2-40B4-BE49-F238E27FC236}">
                <a16:creationId xmlns:a16="http://schemas.microsoft.com/office/drawing/2014/main" id="{DB0CB8BE-B73F-4F41-BDEF-31F309A1402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5576" y="5818137"/>
            <a:ext cx="1091168" cy="276138"/>
          </a:xfrm>
          <a:prstGeom prst="rect">
            <a:avLst/>
          </a:prstGeom>
        </p:spPr>
      </p:pic>
      <p:sp>
        <p:nvSpPr>
          <p:cNvPr id="11" name="Folded Corner 10">
            <a:extLst>
              <a:ext uri="{FF2B5EF4-FFF2-40B4-BE49-F238E27FC236}">
                <a16:creationId xmlns:a16="http://schemas.microsoft.com/office/drawing/2014/main" id="{ADF0452C-9990-7740-926A-2F83975222AD}"/>
              </a:ext>
              <a:ext uri="{C183D7F6-B498-43B3-948B-1728B52AA6E4}">
                <adec:decorative xmlns:adec="http://schemas.microsoft.com/office/drawing/2017/decorative" val="1"/>
              </a:ext>
            </a:extLst>
          </p:cNvPr>
          <p:cNvSpPr/>
          <p:nvPr userDrawn="1"/>
        </p:nvSpPr>
        <p:spPr>
          <a:xfrm>
            <a:off x="0" y="-1181101"/>
            <a:ext cx="4267438" cy="97676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Large circle cropped image bled off left, titles, dates on right</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Tips: </a:t>
            </a:r>
            <a:r>
              <a:rPr lang="en-US" sz="1200" b="0" dirty="0">
                <a:solidFill>
                  <a:schemeClr val="tx1"/>
                </a:solidFill>
                <a:latin typeface="Source Sans Pro" charset="0"/>
                <a:ea typeface="Source Sans Pro" charset="0"/>
                <a:cs typeface="Source Sans Pro" charset="0"/>
              </a:rPr>
              <a:t>Use when a big image adds to the title and info.</a:t>
            </a:r>
            <a:endParaRPr lang="en-US" sz="1200" b="1"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9773253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arkamber_large image title 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BE7B47B-76A6-2F47-A086-BFF50F8E72C0}"/>
              </a:ext>
              <a:ext uri="{C183D7F6-B498-43B3-948B-1728B52AA6E4}">
                <adec:decorative xmlns:adec="http://schemas.microsoft.com/office/drawing/2017/decorative" val="1"/>
              </a:ext>
            </a:extLst>
          </p:cNvPr>
          <p:cNvSpPr>
            <a:spLocks noGrp="1"/>
          </p:cNvSpPr>
          <p:nvPr>
            <p:ph type="pic" sz="quarter" idx="11" hasCustomPrompt="1"/>
          </p:nvPr>
        </p:nvSpPr>
        <p:spPr>
          <a:xfrm>
            <a:off x="-2517011" y="-762242"/>
            <a:ext cx="7540808" cy="8751759"/>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2200" b="0">
                <a:solidFill>
                  <a:schemeClr val="accent6"/>
                </a:solidFill>
              </a:defRPr>
            </a:lvl1pPr>
          </a:lstStyle>
          <a:p>
            <a:r>
              <a:rPr lang="en-US" dirty="0"/>
              <a:t>Drag and drop</a:t>
            </a:r>
          </a:p>
          <a:p>
            <a:r>
              <a:rPr lang="en-US" dirty="0"/>
              <a:t>image here</a:t>
            </a:r>
          </a:p>
        </p:txBody>
      </p:sp>
      <p:sp>
        <p:nvSpPr>
          <p:cNvPr id="9" name="Title 2">
            <a:extLst>
              <a:ext uri="{FF2B5EF4-FFF2-40B4-BE49-F238E27FC236}">
                <a16:creationId xmlns:a16="http://schemas.microsoft.com/office/drawing/2014/main" id="{7D16DC31-BAB2-F04F-AF40-943D4F5CBB93}"/>
              </a:ext>
            </a:extLst>
          </p:cNvPr>
          <p:cNvSpPr>
            <a:spLocks noGrp="1"/>
          </p:cNvSpPr>
          <p:nvPr>
            <p:ph type="title" hasCustomPrompt="1"/>
          </p:nvPr>
        </p:nvSpPr>
        <p:spPr>
          <a:xfrm>
            <a:off x="6248381" y="2079487"/>
            <a:ext cx="4380929" cy="1349513"/>
          </a:xfrm>
          <a:noFill/>
        </p:spPr>
        <p:txBody>
          <a:bodyPr vert="horz" lIns="0" tIns="45720" rIns="0" bIns="45720" rtlCol="0" anchor="b" anchorCtr="0">
            <a:noAutofit/>
          </a:bodyPr>
          <a:lstStyle>
            <a:lvl1pPr>
              <a:defRPr lang="en-US" sz="4399">
                <a:solidFill>
                  <a:schemeClr val="accent2"/>
                </a:solidFill>
                <a:ea typeface="+mn-ea"/>
                <a:cs typeface="+mn-cs"/>
              </a:defRPr>
            </a:lvl1pPr>
          </a:lstStyle>
          <a:p>
            <a:pPr marL="0" lvl="0" indent="0">
              <a:spcBef>
                <a:spcPts val="1000"/>
              </a:spcBef>
              <a:buFontTx/>
            </a:pPr>
            <a:r>
              <a:rPr lang="en-US" dirty="0"/>
              <a:t>Enter slide title here in two lines or less</a:t>
            </a:r>
          </a:p>
        </p:txBody>
      </p:sp>
      <p:sp>
        <p:nvSpPr>
          <p:cNvPr id="10" name="Text Placeholder 9">
            <a:extLst>
              <a:ext uri="{FF2B5EF4-FFF2-40B4-BE49-F238E27FC236}">
                <a16:creationId xmlns:a16="http://schemas.microsoft.com/office/drawing/2014/main" id="{64EC28A6-FC7D-434F-BBF9-CC4448DABBE6}"/>
              </a:ext>
            </a:extLst>
          </p:cNvPr>
          <p:cNvSpPr>
            <a:spLocks noGrp="1"/>
          </p:cNvSpPr>
          <p:nvPr>
            <p:ph type="body" sz="quarter" idx="13" hasCustomPrompt="1"/>
          </p:nvPr>
        </p:nvSpPr>
        <p:spPr>
          <a:xfrm>
            <a:off x="6248380" y="3757750"/>
            <a:ext cx="3335655" cy="814250"/>
          </a:xfrm>
        </p:spPr>
        <p:txBody>
          <a:bodyPr>
            <a:noAutofit/>
          </a:bodyPr>
          <a:lstStyle>
            <a:lvl1pPr marL="0" indent="0">
              <a:lnSpc>
                <a:spcPts val="2639"/>
              </a:lnSpc>
              <a:buFontTx/>
              <a:buNone/>
              <a:defRPr sz="2200" b="0" baseline="0">
                <a:solidFill>
                  <a:schemeClr val="accent6"/>
                </a:solidFill>
              </a:defRPr>
            </a:lvl1pPr>
            <a:lvl2pPr marL="457109" indent="0">
              <a:buFontTx/>
              <a:buNone/>
              <a:defRPr sz="2200" baseline="0"/>
            </a:lvl2pPr>
            <a:lvl3pPr marL="914217" indent="0">
              <a:buFontTx/>
              <a:buNone/>
              <a:defRPr sz="2200" baseline="0"/>
            </a:lvl3pPr>
            <a:lvl4pPr marL="1371326" indent="0">
              <a:buFontTx/>
              <a:buNone/>
              <a:defRPr sz="2200" baseline="0"/>
            </a:lvl4pPr>
            <a:lvl5pPr marL="1828434" indent="0">
              <a:buFontTx/>
              <a:buNone/>
              <a:defRPr sz="2200" baseline="0"/>
            </a:lvl5pPr>
          </a:lstStyle>
          <a:p>
            <a:pPr lvl="0"/>
            <a:r>
              <a:rPr lang="en-US" dirty="0"/>
              <a:t>Enter subtitle here</a:t>
            </a:r>
          </a:p>
        </p:txBody>
      </p:sp>
      <p:sp>
        <p:nvSpPr>
          <p:cNvPr id="12" name="Text Placeholder 2">
            <a:extLst>
              <a:ext uri="{FF2B5EF4-FFF2-40B4-BE49-F238E27FC236}">
                <a16:creationId xmlns:a16="http://schemas.microsoft.com/office/drawing/2014/main" id="{EA4CF2BE-E04A-3440-9F86-1C793D5CF968}"/>
              </a:ext>
            </a:extLst>
          </p:cNvPr>
          <p:cNvSpPr>
            <a:spLocks noGrp="1"/>
          </p:cNvSpPr>
          <p:nvPr>
            <p:ph type="body" sz="quarter" idx="14" hasCustomPrompt="1"/>
          </p:nvPr>
        </p:nvSpPr>
        <p:spPr>
          <a:xfrm>
            <a:off x="6248380" y="4778513"/>
            <a:ext cx="3335697" cy="378619"/>
          </a:xfrm>
        </p:spPr>
        <p:txBody>
          <a:bodyPr>
            <a:normAutofit/>
          </a:bodyPr>
          <a:lstStyle>
            <a:lvl1pPr>
              <a:defRPr sz="1400" b="0" i="0">
                <a:latin typeface="Community" panose="02000303040000020003" pitchFamily="2" charset="0"/>
              </a:defRPr>
            </a:lvl1pPr>
          </a:lstStyle>
          <a:p>
            <a:pPr lvl="0"/>
            <a:r>
              <a:rPr lang="en-US" dirty="0"/>
              <a:t>Month DD, YYYY</a:t>
            </a:r>
          </a:p>
        </p:txBody>
      </p:sp>
      <p:pic>
        <p:nvPicPr>
          <p:cNvPr id="8" name="Logo">
            <a:extLst>
              <a:ext uri="{FF2B5EF4-FFF2-40B4-BE49-F238E27FC236}">
                <a16:creationId xmlns:a16="http://schemas.microsoft.com/office/drawing/2014/main" id="{49DA8345-1832-E74A-8BE1-A0B68E1D66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5576" y="5818137"/>
            <a:ext cx="1091168" cy="276138"/>
          </a:xfrm>
          <a:prstGeom prst="rect">
            <a:avLst/>
          </a:prstGeom>
        </p:spPr>
      </p:pic>
      <p:sp>
        <p:nvSpPr>
          <p:cNvPr id="11" name="Folded Corner 10">
            <a:extLst>
              <a:ext uri="{FF2B5EF4-FFF2-40B4-BE49-F238E27FC236}">
                <a16:creationId xmlns:a16="http://schemas.microsoft.com/office/drawing/2014/main" id="{205EE70B-E4B8-F748-92EC-182E15299766}"/>
              </a:ext>
              <a:ext uri="{C183D7F6-B498-43B3-948B-1728B52AA6E4}">
                <adec:decorative xmlns:adec="http://schemas.microsoft.com/office/drawing/2017/decorative" val="1"/>
              </a:ext>
            </a:extLst>
          </p:cNvPr>
          <p:cNvSpPr/>
          <p:nvPr userDrawn="1"/>
        </p:nvSpPr>
        <p:spPr>
          <a:xfrm>
            <a:off x="0" y="-1181101"/>
            <a:ext cx="4267438" cy="97676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Large circle cropped image bled off left, titles, dates on right</a:t>
            </a:r>
          </a:p>
          <a:p>
            <a:endParaRPr lang="en-US" sz="1200" dirty="0">
              <a:solidFill>
                <a:schemeClr val="tx1"/>
              </a:solidFill>
              <a:latin typeface="Source Sans Pro" charset="0"/>
              <a:ea typeface="Source Sans Pro" charset="0"/>
              <a:cs typeface="Source Sans Pro" charset="0"/>
            </a:endParaRPr>
          </a:p>
          <a:p>
            <a:r>
              <a:rPr lang="en-US" sz="1200" b="1" dirty="0">
                <a:solidFill>
                  <a:schemeClr val="tx1"/>
                </a:solidFill>
                <a:latin typeface="Source Sans Pro" charset="0"/>
                <a:ea typeface="Source Sans Pro" charset="0"/>
                <a:cs typeface="Source Sans Pro" charset="0"/>
              </a:rPr>
              <a:t>Tips: </a:t>
            </a:r>
            <a:r>
              <a:rPr lang="en-US" sz="1200" b="0" dirty="0">
                <a:solidFill>
                  <a:schemeClr val="tx1"/>
                </a:solidFill>
                <a:latin typeface="Source Sans Pro" charset="0"/>
                <a:ea typeface="Source Sans Pro" charset="0"/>
                <a:cs typeface="Source Sans Pro" charset="0"/>
              </a:rPr>
              <a:t>Use when a big image adds to the title and info.</a:t>
            </a:r>
            <a:endParaRPr lang="en-US" sz="1200" b="1"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5170437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green_statement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1088221" y="1173833"/>
            <a:ext cx="4509747" cy="4510334"/>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701903" y="2113006"/>
            <a:ext cx="10689308" cy="2631989"/>
          </a:xfrm>
        </p:spPr>
        <p:txBody>
          <a:bodyPr anchor="ctr"/>
          <a:lstStyle>
            <a:lvl1pPr>
              <a:defRPr lang="en-US" sz="6899" kern="1200" baseline="0" dirty="0" smtClean="0">
                <a:solidFill>
                  <a:schemeClr val="accent1"/>
                </a:solidFill>
                <a:latin typeface="Community Light" panose="02000303040000020003" pitchFamily="2" charset="0"/>
                <a:ea typeface="+mn-ea"/>
                <a:cs typeface="+mn-cs"/>
              </a:defRPr>
            </a:lvl1pPr>
          </a:lstStyle>
          <a:p>
            <a:pPr lvl="0"/>
            <a:r>
              <a:rPr lang="en-US" dirty="0"/>
              <a:t>Enter a big idea or statement here of no more than 3 lines.</a:t>
            </a:r>
            <a:br>
              <a:rPr lang="en-US" dirty="0"/>
            </a:br>
            <a:r>
              <a:rPr lang="en-US" dirty="0"/>
              <a:t>Use two sentences if you need.</a:t>
            </a:r>
          </a:p>
        </p:txBody>
      </p:sp>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0" y="-1104900"/>
            <a:ext cx="5219814" cy="7620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3388322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mber_statement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1088221" y="1173833"/>
            <a:ext cx="4509747" cy="4510334"/>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701903" y="2113006"/>
            <a:ext cx="10689308" cy="2631989"/>
          </a:xfrm>
        </p:spPr>
        <p:txBody>
          <a:bodyPr anchor="ctr"/>
          <a:lstStyle>
            <a:lvl1pPr>
              <a:defRPr lang="en-US" sz="6899" kern="1200" baseline="0" dirty="0" smtClean="0">
                <a:solidFill>
                  <a:schemeClr val="accent2"/>
                </a:solidFill>
                <a:latin typeface="Community Light" panose="02000303040000020003" pitchFamily="2" charset="0"/>
                <a:ea typeface="+mn-ea"/>
                <a:cs typeface="+mn-cs"/>
              </a:defRPr>
            </a:lvl1pPr>
          </a:lstStyle>
          <a:p>
            <a:pPr lvl="0"/>
            <a:r>
              <a:rPr lang="en-US" dirty="0"/>
              <a:t>Enter a big idea or statement here of no more than 3 lines.</a:t>
            </a:r>
            <a:br>
              <a:rPr lang="en-US" dirty="0"/>
            </a:br>
            <a:r>
              <a:rPr lang="en-US" dirty="0"/>
              <a:t>Use two sentences if you need.</a:t>
            </a:r>
          </a:p>
        </p:txBody>
      </p:sp>
      <p:sp>
        <p:nvSpPr>
          <p:cNvPr id="5" name="Folded Corner 4">
            <a:extLst>
              <a:ext uri="{FF2B5EF4-FFF2-40B4-BE49-F238E27FC236}">
                <a16:creationId xmlns:a16="http://schemas.microsoft.com/office/drawing/2014/main" id="{48EDF9BD-F010-874C-8461-8B5541FE894D}"/>
              </a:ext>
              <a:ext uri="{C183D7F6-B498-43B3-948B-1728B52AA6E4}">
                <adec:decorative xmlns:adec="http://schemas.microsoft.com/office/drawing/2017/decorative" val="1"/>
              </a:ext>
            </a:extLst>
          </p:cNvPr>
          <p:cNvSpPr/>
          <p:nvPr userDrawn="1"/>
        </p:nvSpPr>
        <p:spPr>
          <a:xfrm>
            <a:off x="0" y="-1104900"/>
            <a:ext cx="5219814" cy="7620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5497878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red_statement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1088221" y="1173833"/>
            <a:ext cx="4509747" cy="4510334"/>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701903" y="2113006"/>
            <a:ext cx="10689308" cy="2631989"/>
          </a:xfrm>
        </p:spPr>
        <p:txBody>
          <a:bodyPr anchor="ctr"/>
          <a:lstStyle>
            <a:lvl1pPr>
              <a:defRPr lang="en-US" sz="6899" kern="1200" baseline="0" dirty="0" smtClean="0">
                <a:solidFill>
                  <a:schemeClr val="tx2"/>
                </a:solidFill>
                <a:latin typeface="Community Light" panose="02000303040000020003" pitchFamily="2" charset="0"/>
                <a:ea typeface="+mn-ea"/>
                <a:cs typeface="+mn-cs"/>
              </a:defRPr>
            </a:lvl1pPr>
          </a:lstStyle>
          <a:p>
            <a:pPr lvl="0"/>
            <a:r>
              <a:rPr lang="en-US" dirty="0"/>
              <a:t>Enter a big idea or statement here of no more than 3 lines.</a:t>
            </a:r>
            <a:br>
              <a:rPr lang="en-US" dirty="0"/>
            </a:br>
            <a:r>
              <a:rPr lang="en-US" dirty="0"/>
              <a:t>Use two sentences if you need.</a:t>
            </a:r>
          </a:p>
        </p:txBody>
      </p:sp>
      <p:sp>
        <p:nvSpPr>
          <p:cNvPr id="5" name="Folded Corner 4">
            <a:extLst>
              <a:ext uri="{FF2B5EF4-FFF2-40B4-BE49-F238E27FC236}">
                <a16:creationId xmlns:a16="http://schemas.microsoft.com/office/drawing/2014/main" id="{1DF3D204-2616-534F-979D-48ED4865372B}"/>
              </a:ext>
              <a:ext uri="{C183D7F6-B498-43B3-948B-1728B52AA6E4}">
                <adec:decorative xmlns:adec="http://schemas.microsoft.com/office/drawing/2017/decorative" val="1"/>
              </a:ext>
            </a:extLst>
          </p:cNvPr>
          <p:cNvSpPr/>
          <p:nvPr userDrawn="1"/>
        </p:nvSpPr>
        <p:spPr>
          <a:xfrm>
            <a:off x="0" y="-1104900"/>
            <a:ext cx="5219814" cy="7620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4719298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ue_statement 1">
    <p:bg>
      <p:bgPr>
        <a:solidFill>
          <a:srgbClr val="E8EFF7"/>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1849618" y="-371959"/>
            <a:ext cx="7884228" cy="760191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701903" y="2113006"/>
            <a:ext cx="9224761" cy="2631989"/>
          </a:xfrm>
        </p:spPr>
        <p:txBody>
          <a:bodyPr anchor="ctr"/>
          <a:lstStyle>
            <a:lvl1pPr>
              <a:defRPr lang="en-US" sz="6899" kern="1200" baseline="0" dirty="0" smtClean="0">
                <a:solidFill>
                  <a:schemeClr val="bg2"/>
                </a:solidFill>
                <a:latin typeface="Community Light" panose="02000303040000020003" pitchFamily="2" charset="0"/>
                <a:ea typeface="+mn-ea"/>
                <a:cs typeface="+mn-cs"/>
              </a:defRPr>
            </a:lvl1pPr>
          </a:lstStyle>
          <a:p>
            <a:pPr lvl="0"/>
            <a:r>
              <a:rPr lang="en-US" dirty="0"/>
              <a:t>Enter a big idea or statement here of no more than 3 lines.</a:t>
            </a:r>
            <a:br>
              <a:rPr lang="en-US" dirty="0"/>
            </a:br>
            <a:r>
              <a:rPr lang="en-US" dirty="0"/>
              <a:t>Use two sentences if you need.</a:t>
            </a:r>
          </a:p>
        </p:txBody>
      </p:sp>
      <p:sp>
        <p:nvSpPr>
          <p:cNvPr id="5" name="Folded Corner 4">
            <a:extLst>
              <a:ext uri="{FF2B5EF4-FFF2-40B4-BE49-F238E27FC236}">
                <a16:creationId xmlns:a16="http://schemas.microsoft.com/office/drawing/2014/main" id="{B95A9C9D-D217-C74E-9CB0-11B5D4F11E9E}"/>
              </a:ext>
              <a:ext uri="{C183D7F6-B498-43B3-948B-1728B52AA6E4}">
                <adec:decorative xmlns:adec="http://schemas.microsoft.com/office/drawing/2017/decorative" val="1"/>
              </a:ext>
            </a:extLst>
          </p:cNvPr>
          <p:cNvSpPr/>
          <p:nvPr userDrawn="1"/>
        </p:nvSpPr>
        <p:spPr>
          <a:xfrm>
            <a:off x="0" y="-1104900"/>
            <a:ext cx="5219814" cy="7620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
        <p:nvSpPr>
          <p:cNvPr id="3" name="Rectangle 2">
            <a:extLst>
              <a:ext uri="{FF2B5EF4-FFF2-40B4-BE49-F238E27FC236}">
                <a16:creationId xmlns:a16="http://schemas.microsoft.com/office/drawing/2014/main" id="{95E02F9C-070D-4C92-8ED2-3B31F0A34FD0}"/>
              </a:ext>
            </a:extLst>
          </p:cNvPr>
          <p:cNvSpPr/>
          <p:nvPr userDrawn="1"/>
        </p:nvSpPr>
        <p:spPr>
          <a:xfrm>
            <a:off x="10740325" y="0"/>
            <a:ext cx="1451675" cy="6858000"/>
          </a:xfrm>
          <a:prstGeom prst="rect">
            <a:avLst/>
          </a:prstGeom>
          <a:solidFill>
            <a:srgbClr val="095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22483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arkamber_statement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1088221" y="1173833"/>
            <a:ext cx="4509747" cy="4510334"/>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701903" y="2113006"/>
            <a:ext cx="10689308" cy="2631989"/>
          </a:xfrm>
        </p:spPr>
        <p:txBody>
          <a:bodyPr anchor="ctr"/>
          <a:lstStyle>
            <a:lvl1pPr>
              <a:defRPr lang="en-US" sz="6899" kern="1200" baseline="0" dirty="0" smtClean="0">
                <a:solidFill>
                  <a:schemeClr val="accent2"/>
                </a:solidFill>
                <a:latin typeface="Community Light" panose="02000303040000020003" pitchFamily="2" charset="0"/>
                <a:ea typeface="+mn-ea"/>
                <a:cs typeface="+mn-cs"/>
              </a:defRPr>
            </a:lvl1pPr>
          </a:lstStyle>
          <a:p>
            <a:pPr lvl="0"/>
            <a:r>
              <a:rPr lang="en-US" dirty="0"/>
              <a:t>Enter a big idea or statement here of no more than 3 lines.</a:t>
            </a:r>
            <a:br>
              <a:rPr lang="en-US" dirty="0"/>
            </a:br>
            <a:r>
              <a:rPr lang="en-US" dirty="0"/>
              <a:t>Use two sentences if you need.</a:t>
            </a:r>
          </a:p>
        </p:txBody>
      </p:sp>
      <p:sp>
        <p:nvSpPr>
          <p:cNvPr id="5" name="Folded Corner 4">
            <a:extLst>
              <a:ext uri="{FF2B5EF4-FFF2-40B4-BE49-F238E27FC236}">
                <a16:creationId xmlns:a16="http://schemas.microsoft.com/office/drawing/2014/main" id="{215F86F2-3DDC-A345-B51F-399B118855CD}"/>
              </a:ext>
              <a:ext uri="{C183D7F6-B498-43B3-948B-1728B52AA6E4}">
                <adec:decorative xmlns:adec="http://schemas.microsoft.com/office/drawing/2017/decorative" val="1"/>
              </a:ext>
            </a:extLst>
          </p:cNvPr>
          <p:cNvSpPr/>
          <p:nvPr userDrawn="1"/>
        </p:nvSpPr>
        <p:spPr>
          <a:xfrm>
            <a:off x="0" y="-1104900"/>
            <a:ext cx="5219814" cy="762000"/>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defTabSz="457109"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Pro tip</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a:p>
            <a:pPr marL="0" marR="0" lvl="0" indent="0" defTabSz="45710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5530770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description side by side">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F5E0D86-9AD3-4ECC-B323-AD941EDBA7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9504" y="-16704"/>
            <a:ext cx="8471784" cy="7220658"/>
          </a:xfrm>
          <a:prstGeom prst="rect">
            <a:avLst/>
          </a:prstGeom>
        </p:spPr>
      </p:pic>
      <p:sp>
        <p:nvSpPr>
          <p:cNvPr id="2" name="Title 1">
            <a:extLst>
              <a:ext uri="{FF2B5EF4-FFF2-40B4-BE49-F238E27FC236}">
                <a16:creationId xmlns:a16="http://schemas.microsoft.com/office/drawing/2014/main" id="{27E48731-845E-3741-BBDC-C99A2D5F8396}"/>
              </a:ext>
            </a:extLst>
          </p:cNvPr>
          <p:cNvSpPr>
            <a:spLocks noGrp="1"/>
          </p:cNvSpPr>
          <p:nvPr>
            <p:ph type="title" hasCustomPrompt="1"/>
          </p:nvPr>
        </p:nvSpPr>
        <p:spPr>
          <a:xfrm>
            <a:off x="1103352" y="2386076"/>
            <a:ext cx="4496619" cy="2038252"/>
          </a:xfrm>
        </p:spPr>
        <p:txBody>
          <a:bodyPr/>
          <a:lstStyle>
            <a:lvl1pPr>
              <a:defRPr lang="en-US" sz="4799" kern="1200" baseline="0" smtClean="0">
                <a:solidFill>
                  <a:schemeClr val="bg1"/>
                </a:solidFill>
                <a:latin typeface="Community Light" panose="02000303040000020003" pitchFamily="2" charset="0"/>
                <a:ea typeface="+mn-ea"/>
                <a:cs typeface="+mn-cs"/>
              </a:defRPr>
            </a:lvl1pPr>
          </a:lstStyle>
          <a:p>
            <a:pPr lvl="0"/>
            <a:r>
              <a:rPr lang="en-US" dirty="0"/>
              <a:t>Enter slide title</a:t>
            </a:r>
            <a:br>
              <a:rPr lang="en-US" dirty="0"/>
            </a:br>
            <a:r>
              <a:rPr lang="en-US" dirty="0"/>
              <a:t>here in less than three lines</a:t>
            </a:r>
          </a:p>
        </p:txBody>
      </p:sp>
      <p:sp>
        <p:nvSpPr>
          <p:cNvPr id="3" name="Text Placeholder 2">
            <a:extLst>
              <a:ext uri="{FF2B5EF4-FFF2-40B4-BE49-F238E27FC236}">
                <a16:creationId xmlns:a16="http://schemas.microsoft.com/office/drawing/2014/main" id="{5BBEBA8B-8A89-9A49-B5AB-8F3EAA3BBA7B}"/>
              </a:ext>
            </a:extLst>
          </p:cNvPr>
          <p:cNvSpPr>
            <a:spLocks noGrp="1"/>
          </p:cNvSpPr>
          <p:nvPr>
            <p:ph type="body" sz="quarter" idx="11" hasCustomPrompt="1"/>
          </p:nvPr>
        </p:nvSpPr>
        <p:spPr>
          <a:xfrm>
            <a:off x="6705520" y="2386076"/>
            <a:ext cx="4685691" cy="2052870"/>
          </a:xfrm>
        </p:spPr>
        <p:txBody>
          <a:bodyPr>
            <a:normAutofit/>
          </a:bodyPr>
          <a:lstStyle>
            <a:lvl1pPr>
              <a:lnSpc>
                <a:spcPts val="3214"/>
              </a:lnSpc>
              <a:spcBef>
                <a:spcPts val="500"/>
              </a:spcBef>
              <a:defRPr sz="2400"/>
            </a:lvl1pPr>
          </a:lstStyle>
          <a:p>
            <a:pPr lvl="0"/>
            <a:r>
              <a:rPr lang="en-US" dirty="0"/>
              <a:t>Lorem ipsum dolor sit </a:t>
            </a:r>
            <a:r>
              <a:rPr lang="en-US" dirty="0" err="1"/>
              <a:t>amet</a:t>
            </a:r>
            <a:r>
              <a:rPr lang="en-US" dirty="0"/>
              <a:t> </a:t>
            </a:r>
            <a:r>
              <a:rPr lang="en-US" dirty="0" err="1"/>
              <a:t>fuga</a:t>
            </a:r>
            <a:r>
              <a:rPr lang="en-US" dirty="0"/>
              <a:t> sed </a:t>
            </a:r>
            <a:r>
              <a:rPr lang="en-US" dirty="0" err="1"/>
              <a:t>amet</a:t>
            </a:r>
            <a:r>
              <a:rPr lang="en-US" dirty="0"/>
              <a:t> </a:t>
            </a:r>
            <a:r>
              <a:rPr lang="en-US" dirty="0" err="1"/>
              <a:t>possimus</a:t>
            </a:r>
            <a:r>
              <a:rPr lang="en-US" dirty="0"/>
              <a:t> </a:t>
            </a:r>
            <a:r>
              <a:rPr lang="en-US" dirty="0" err="1"/>
              <a:t>fuga</a:t>
            </a:r>
            <a:r>
              <a:rPr lang="en-US" dirty="0"/>
              <a:t>. non </a:t>
            </a:r>
            <a:r>
              <a:rPr lang="en-US" dirty="0" err="1"/>
              <a:t>sibi</a:t>
            </a:r>
            <a:r>
              <a:rPr lang="en-US" dirty="0"/>
              <a:t> </a:t>
            </a:r>
            <a:r>
              <a:rPr lang="en-US" dirty="0" err="1"/>
              <a:t>aut</a:t>
            </a:r>
            <a:r>
              <a:rPr lang="en-US" dirty="0"/>
              <a:t> id </a:t>
            </a:r>
            <a:r>
              <a:rPr lang="en-US" dirty="0" err="1"/>
              <a:t>unum</a:t>
            </a:r>
            <a:r>
              <a:rPr lang="en-US" dirty="0"/>
              <a:t>. </a:t>
            </a:r>
            <a:r>
              <a:rPr lang="en-US" dirty="0" err="1"/>
              <a:t>quibusdam</a:t>
            </a:r>
            <a:r>
              <a:rPr lang="en-US" dirty="0"/>
              <a:t> </a:t>
            </a:r>
            <a:r>
              <a:rPr lang="en-US" dirty="0" err="1"/>
              <a:t>officii</a:t>
            </a:r>
            <a:r>
              <a:rPr lang="en-US" dirty="0"/>
              <a:t> </a:t>
            </a:r>
            <a:r>
              <a:rPr lang="en-US" dirty="0" err="1"/>
              <a:t>voluptatem</a:t>
            </a:r>
            <a:r>
              <a:rPr lang="en-US" dirty="0"/>
              <a:t>, </a:t>
            </a:r>
            <a:r>
              <a:rPr lang="en-US" dirty="0" err="1"/>
              <a:t>voluptate</a:t>
            </a:r>
            <a:r>
              <a:rPr lang="en-US" dirty="0"/>
              <a:t> </a:t>
            </a:r>
            <a:r>
              <a:rPr lang="en-US" dirty="0" err="1"/>
              <a:t>quis</a:t>
            </a:r>
            <a:r>
              <a:rPr lang="en-US" dirty="0"/>
              <a:t>. </a:t>
            </a:r>
            <a:r>
              <a:rPr lang="en-US" dirty="0" err="1"/>
              <a:t>tempor</a:t>
            </a:r>
            <a:r>
              <a:rPr lang="en-US" dirty="0"/>
              <a:t> in </a:t>
            </a:r>
            <a:r>
              <a:rPr lang="en-US" dirty="0" err="1"/>
              <a:t>ita</a:t>
            </a:r>
            <a:r>
              <a:rPr lang="en-US" dirty="0"/>
              <a:t> error cum. animi libero et </a:t>
            </a:r>
            <a:r>
              <a:rPr lang="en-US" dirty="0" err="1"/>
              <a:t>laboris</a:t>
            </a:r>
            <a:r>
              <a:rPr lang="en-US" dirty="0"/>
              <a:t>. </a:t>
            </a:r>
          </a:p>
        </p:txBody>
      </p:sp>
      <p:sp>
        <p:nvSpPr>
          <p:cNvPr id="9" name="Folded Corner 8">
            <a:extLst>
              <a:ext uri="{FF2B5EF4-FFF2-40B4-BE49-F238E27FC236}">
                <a16:creationId xmlns:a16="http://schemas.microsoft.com/office/drawing/2014/main" id="{4A89671D-80C8-DF48-AD12-2066FE1E9434}"/>
              </a:ext>
              <a:ext uri="{C183D7F6-B498-43B3-948B-1728B52AA6E4}">
                <adec:decorative xmlns:adec="http://schemas.microsoft.com/office/drawing/2017/decorative" val="1"/>
              </a:ext>
            </a:extLst>
          </p:cNvPr>
          <p:cNvSpPr/>
          <p:nvPr userDrawn="1"/>
        </p:nvSpPr>
        <p:spPr>
          <a:xfrm>
            <a:off x="0" y="-723900"/>
            <a:ext cx="4991244" cy="5195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Key message on the left, descriptor text on the right.</a:t>
            </a: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6817848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genda 1 topic">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C6963C7B-3B01-5840-9D51-B53FD67946D1}"/>
              </a:ext>
              <a:ext uri="{C183D7F6-B498-43B3-948B-1728B52AA6E4}">
                <adec:decorative xmlns:adec="http://schemas.microsoft.com/office/drawing/2017/decorative" val="1"/>
              </a:ext>
            </a:extLst>
          </p:cNvPr>
          <p:cNvSpPr/>
          <p:nvPr userDrawn="1"/>
        </p:nvSpPr>
        <p:spPr>
          <a:xfrm>
            <a:off x="-1310976" y="1464995"/>
            <a:ext cx="3927501" cy="3928010"/>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1">
            <a:extLst>
              <a:ext uri="{FF2B5EF4-FFF2-40B4-BE49-F238E27FC236}">
                <a16:creationId xmlns:a16="http://schemas.microsoft.com/office/drawing/2014/main" id="{9E6C3817-C276-5548-87CF-6862C56DE459}"/>
              </a:ext>
            </a:extLst>
          </p:cNvPr>
          <p:cNvSpPr>
            <a:spLocks noGrp="1"/>
          </p:cNvSpPr>
          <p:nvPr>
            <p:ph type="title" hasCustomPrompt="1"/>
          </p:nvPr>
        </p:nvSpPr>
        <p:spPr>
          <a:xfrm>
            <a:off x="762695" y="2724150"/>
            <a:ext cx="3333316" cy="1409700"/>
          </a:xfrm>
        </p:spPr>
        <p:txBody>
          <a:bodyPr anchor="ctr" anchorCtr="0"/>
          <a:lstStyle>
            <a:lvl1pPr>
              <a:defRPr lang="en-US" sz="6899" b="0" kern="1200">
                <a:solidFill>
                  <a:schemeClr val="accent2"/>
                </a:solidFill>
                <a:latin typeface="Community Light" panose="02000303040000020003" pitchFamily="2" charset="0"/>
                <a:ea typeface="+mn-ea"/>
                <a:cs typeface="+mn-cs"/>
              </a:defRPr>
            </a:lvl1pPr>
          </a:lstStyle>
          <a:p>
            <a:r>
              <a:rPr lang="en-US" dirty="0"/>
              <a:t>Title here</a:t>
            </a:r>
          </a:p>
        </p:txBody>
      </p:sp>
      <p:sp>
        <p:nvSpPr>
          <p:cNvPr id="16" name="Text Placeholder 3">
            <a:extLst>
              <a:ext uri="{FF2B5EF4-FFF2-40B4-BE49-F238E27FC236}">
                <a16:creationId xmlns:a16="http://schemas.microsoft.com/office/drawing/2014/main" id="{71839629-19EE-624B-8DE0-818EF0F49095}"/>
              </a:ext>
            </a:extLst>
          </p:cNvPr>
          <p:cNvSpPr>
            <a:spLocks noGrp="1"/>
          </p:cNvSpPr>
          <p:nvPr>
            <p:ph type="body" sz="quarter" idx="15" hasCustomPrompt="1"/>
          </p:nvPr>
        </p:nvSpPr>
        <p:spPr>
          <a:xfrm>
            <a:off x="5892205" y="2971800"/>
            <a:ext cx="672627" cy="937991"/>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5749" b="0" i="0" dirty="0">
                <a:solidFill>
                  <a:schemeClr val="accent2"/>
                </a:solidFill>
                <a:latin typeface="Community Light" panose="02000303040000020003" pitchFamily="2" charset="0"/>
              </a:defRPr>
            </a:lvl1pPr>
          </a:lstStyle>
          <a:p>
            <a:pPr lvl="0" defTabSz="914263"/>
            <a:r>
              <a:rPr lang="en-US" dirty="0"/>
              <a:t>#</a:t>
            </a:r>
          </a:p>
        </p:txBody>
      </p:sp>
      <p:sp>
        <p:nvSpPr>
          <p:cNvPr id="17" name="Text Placeholder 11">
            <a:extLst>
              <a:ext uri="{FF2B5EF4-FFF2-40B4-BE49-F238E27FC236}">
                <a16:creationId xmlns:a16="http://schemas.microsoft.com/office/drawing/2014/main" id="{0438983B-1C77-A640-8425-6F64FA2EA6B8}"/>
              </a:ext>
            </a:extLst>
          </p:cNvPr>
          <p:cNvSpPr>
            <a:spLocks noGrp="1"/>
          </p:cNvSpPr>
          <p:nvPr>
            <p:ph type="body" sz="quarter" idx="10" hasCustomPrompt="1"/>
          </p:nvPr>
        </p:nvSpPr>
        <p:spPr>
          <a:xfrm>
            <a:off x="6577202" y="3043068"/>
            <a:ext cx="3207209" cy="771865"/>
          </a:xfrm>
        </p:spPr>
        <p:txBody>
          <a:bodyPr anchor="ctr" anchorCtr="0">
            <a:normAutofit/>
          </a:bodyPr>
          <a:lstStyle>
            <a:lvl1pPr marL="0" indent="0">
              <a:buNone/>
              <a:defRPr sz="2999">
                <a:solidFill>
                  <a:schemeClr val="accent6"/>
                </a:solidFill>
              </a:defRPr>
            </a:lvl1pPr>
          </a:lstStyle>
          <a:p>
            <a:pPr lvl="0"/>
            <a:r>
              <a:rPr lang="en-US" dirty="0"/>
              <a:t>Enter topic here</a:t>
            </a:r>
          </a:p>
        </p:txBody>
      </p:sp>
      <p:sp>
        <p:nvSpPr>
          <p:cNvPr id="11" name="Folded Corner 10">
            <a:extLst>
              <a:ext uri="{FF2B5EF4-FFF2-40B4-BE49-F238E27FC236}">
                <a16:creationId xmlns:a16="http://schemas.microsoft.com/office/drawing/2014/main" id="{66F1EFDA-5E9E-AA42-A3B7-322CBABA7343}"/>
              </a:ext>
              <a:ext uri="{C183D7F6-B498-43B3-948B-1728B52AA6E4}">
                <adec:decorative xmlns:adec="http://schemas.microsoft.com/office/drawing/2017/decorative" val="1"/>
              </a:ext>
            </a:extLst>
          </p:cNvPr>
          <p:cNvSpPr/>
          <p:nvPr userDrawn="1"/>
        </p:nvSpPr>
        <p:spPr>
          <a:xfrm>
            <a:off x="0" y="-723900"/>
            <a:ext cx="4953149" cy="5195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Key title on the left with 1 topic, vertically on right.</a:t>
            </a: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31968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7" Type="http://schemas.openxmlformats.org/officeDocument/2006/relationships/slideLayout" Target="../slideLayouts/slideLayout139.xml"/><Relationship Id="rId21" Type="http://schemas.openxmlformats.org/officeDocument/2006/relationships/slideLayout" Target="../slideLayouts/slideLayout43.xml"/><Relationship Id="rId42" Type="http://schemas.openxmlformats.org/officeDocument/2006/relationships/slideLayout" Target="../slideLayouts/slideLayout64.xml"/><Relationship Id="rId63" Type="http://schemas.openxmlformats.org/officeDocument/2006/relationships/slideLayout" Target="../slideLayouts/slideLayout85.xml"/><Relationship Id="rId84" Type="http://schemas.openxmlformats.org/officeDocument/2006/relationships/slideLayout" Target="../slideLayouts/slideLayout106.xml"/><Relationship Id="rId138" Type="http://schemas.openxmlformats.org/officeDocument/2006/relationships/slideLayout" Target="../slideLayouts/slideLayout160.xml"/><Relationship Id="rId159" Type="http://schemas.openxmlformats.org/officeDocument/2006/relationships/slideLayout" Target="../slideLayouts/slideLayout181.xml"/><Relationship Id="rId170" Type="http://schemas.openxmlformats.org/officeDocument/2006/relationships/slideLayout" Target="../slideLayouts/slideLayout192.xml"/><Relationship Id="rId191" Type="http://schemas.openxmlformats.org/officeDocument/2006/relationships/slideLayout" Target="../slideLayouts/slideLayout213.xml"/><Relationship Id="rId107" Type="http://schemas.openxmlformats.org/officeDocument/2006/relationships/slideLayout" Target="../slideLayouts/slideLayout129.xml"/><Relationship Id="rId11" Type="http://schemas.openxmlformats.org/officeDocument/2006/relationships/slideLayout" Target="../slideLayouts/slideLayout33.xml"/><Relationship Id="rId32" Type="http://schemas.openxmlformats.org/officeDocument/2006/relationships/slideLayout" Target="../slideLayouts/slideLayout54.xml"/><Relationship Id="rId53" Type="http://schemas.openxmlformats.org/officeDocument/2006/relationships/slideLayout" Target="../slideLayouts/slideLayout75.xml"/><Relationship Id="rId74" Type="http://schemas.openxmlformats.org/officeDocument/2006/relationships/slideLayout" Target="../slideLayouts/slideLayout96.xml"/><Relationship Id="rId128" Type="http://schemas.openxmlformats.org/officeDocument/2006/relationships/slideLayout" Target="../slideLayouts/slideLayout150.xml"/><Relationship Id="rId149" Type="http://schemas.openxmlformats.org/officeDocument/2006/relationships/slideLayout" Target="../slideLayouts/slideLayout171.xml"/><Relationship Id="rId5" Type="http://schemas.openxmlformats.org/officeDocument/2006/relationships/slideLayout" Target="../slideLayouts/slideLayout27.xml"/><Relationship Id="rId95" Type="http://schemas.openxmlformats.org/officeDocument/2006/relationships/slideLayout" Target="../slideLayouts/slideLayout117.xml"/><Relationship Id="rId160" Type="http://schemas.openxmlformats.org/officeDocument/2006/relationships/slideLayout" Target="../slideLayouts/slideLayout182.xml"/><Relationship Id="rId181" Type="http://schemas.openxmlformats.org/officeDocument/2006/relationships/slideLayout" Target="../slideLayouts/slideLayout203.xml"/><Relationship Id="rId22" Type="http://schemas.openxmlformats.org/officeDocument/2006/relationships/slideLayout" Target="../slideLayouts/slideLayout44.xml"/><Relationship Id="rId43" Type="http://schemas.openxmlformats.org/officeDocument/2006/relationships/slideLayout" Target="../slideLayouts/slideLayout65.xml"/><Relationship Id="rId64" Type="http://schemas.openxmlformats.org/officeDocument/2006/relationships/slideLayout" Target="../slideLayouts/slideLayout86.xml"/><Relationship Id="rId118" Type="http://schemas.openxmlformats.org/officeDocument/2006/relationships/slideLayout" Target="../slideLayouts/slideLayout140.xml"/><Relationship Id="rId139" Type="http://schemas.openxmlformats.org/officeDocument/2006/relationships/slideLayout" Target="../slideLayouts/slideLayout161.xml"/><Relationship Id="rId85" Type="http://schemas.openxmlformats.org/officeDocument/2006/relationships/slideLayout" Target="../slideLayouts/slideLayout107.xml"/><Relationship Id="rId150" Type="http://schemas.openxmlformats.org/officeDocument/2006/relationships/slideLayout" Target="../slideLayouts/slideLayout172.xml"/><Relationship Id="rId171" Type="http://schemas.openxmlformats.org/officeDocument/2006/relationships/slideLayout" Target="../slideLayouts/slideLayout193.xml"/><Relationship Id="rId192" Type="http://schemas.openxmlformats.org/officeDocument/2006/relationships/slideLayout" Target="../slideLayouts/slideLayout214.xml"/><Relationship Id="rId12" Type="http://schemas.openxmlformats.org/officeDocument/2006/relationships/slideLayout" Target="../slideLayouts/slideLayout34.xml"/><Relationship Id="rId33" Type="http://schemas.openxmlformats.org/officeDocument/2006/relationships/slideLayout" Target="../slideLayouts/slideLayout55.xml"/><Relationship Id="rId108" Type="http://schemas.openxmlformats.org/officeDocument/2006/relationships/slideLayout" Target="../slideLayouts/slideLayout130.xml"/><Relationship Id="rId129" Type="http://schemas.openxmlformats.org/officeDocument/2006/relationships/slideLayout" Target="../slideLayouts/slideLayout151.xml"/><Relationship Id="rId54" Type="http://schemas.openxmlformats.org/officeDocument/2006/relationships/slideLayout" Target="../slideLayouts/slideLayout76.xml"/><Relationship Id="rId75" Type="http://schemas.openxmlformats.org/officeDocument/2006/relationships/slideLayout" Target="../slideLayouts/slideLayout97.xml"/><Relationship Id="rId96" Type="http://schemas.openxmlformats.org/officeDocument/2006/relationships/slideLayout" Target="../slideLayouts/slideLayout118.xml"/><Relationship Id="rId140" Type="http://schemas.openxmlformats.org/officeDocument/2006/relationships/slideLayout" Target="../slideLayouts/slideLayout162.xml"/><Relationship Id="rId161" Type="http://schemas.openxmlformats.org/officeDocument/2006/relationships/slideLayout" Target="../slideLayouts/slideLayout183.xml"/><Relationship Id="rId182" Type="http://schemas.openxmlformats.org/officeDocument/2006/relationships/slideLayout" Target="../slideLayouts/slideLayout204.xml"/><Relationship Id="rId6" Type="http://schemas.openxmlformats.org/officeDocument/2006/relationships/slideLayout" Target="../slideLayouts/slideLayout28.xml"/><Relationship Id="rId23" Type="http://schemas.openxmlformats.org/officeDocument/2006/relationships/slideLayout" Target="../slideLayouts/slideLayout45.xml"/><Relationship Id="rId119" Type="http://schemas.openxmlformats.org/officeDocument/2006/relationships/slideLayout" Target="../slideLayouts/slideLayout141.xml"/><Relationship Id="rId44" Type="http://schemas.openxmlformats.org/officeDocument/2006/relationships/slideLayout" Target="../slideLayouts/slideLayout66.xml"/><Relationship Id="rId65" Type="http://schemas.openxmlformats.org/officeDocument/2006/relationships/slideLayout" Target="../slideLayouts/slideLayout87.xml"/><Relationship Id="rId86" Type="http://schemas.openxmlformats.org/officeDocument/2006/relationships/slideLayout" Target="../slideLayouts/slideLayout108.xml"/><Relationship Id="rId130" Type="http://schemas.openxmlformats.org/officeDocument/2006/relationships/slideLayout" Target="../slideLayouts/slideLayout152.xml"/><Relationship Id="rId151" Type="http://schemas.openxmlformats.org/officeDocument/2006/relationships/slideLayout" Target="../slideLayouts/slideLayout173.xml"/><Relationship Id="rId172" Type="http://schemas.openxmlformats.org/officeDocument/2006/relationships/slideLayout" Target="../slideLayouts/slideLayout194.xml"/><Relationship Id="rId193" Type="http://schemas.openxmlformats.org/officeDocument/2006/relationships/slideLayout" Target="../slideLayouts/slideLayout215.xml"/><Relationship Id="rId13" Type="http://schemas.openxmlformats.org/officeDocument/2006/relationships/slideLayout" Target="../slideLayouts/slideLayout35.xml"/><Relationship Id="rId109" Type="http://schemas.openxmlformats.org/officeDocument/2006/relationships/slideLayout" Target="../slideLayouts/slideLayout131.xml"/><Relationship Id="rId34" Type="http://schemas.openxmlformats.org/officeDocument/2006/relationships/slideLayout" Target="../slideLayouts/slideLayout56.xml"/><Relationship Id="rId55" Type="http://schemas.openxmlformats.org/officeDocument/2006/relationships/slideLayout" Target="../slideLayouts/slideLayout77.xml"/><Relationship Id="rId76" Type="http://schemas.openxmlformats.org/officeDocument/2006/relationships/slideLayout" Target="../slideLayouts/slideLayout98.xml"/><Relationship Id="rId97" Type="http://schemas.openxmlformats.org/officeDocument/2006/relationships/slideLayout" Target="../slideLayouts/slideLayout119.xml"/><Relationship Id="rId120" Type="http://schemas.openxmlformats.org/officeDocument/2006/relationships/slideLayout" Target="../slideLayouts/slideLayout142.xml"/><Relationship Id="rId141" Type="http://schemas.openxmlformats.org/officeDocument/2006/relationships/slideLayout" Target="../slideLayouts/slideLayout163.xml"/><Relationship Id="rId7" Type="http://schemas.openxmlformats.org/officeDocument/2006/relationships/slideLayout" Target="../slideLayouts/slideLayout29.xml"/><Relationship Id="rId71" Type="http://schemas.openxmlformats.org/officeDocument/2006/relationships/slideLayout" Target="../slideLayouts/slideLayout93.xml"/><Relationship Id="rId92" Type="http://schemas.openxmlformats.org/officeDocument/2006/relationships/slideLayout" Target="../slideLayouts/slideLayout114.xml"/><Relationship Id="rId162" Type="http://schemas.openxmlformats.org/officeDocument/2006/relationships/slideLayout" Target="../slideLayouts/slideLayout184.xml"/><Relationship Id="rId183" Type="http://schemas.openxmlformats.org/officeDocument/2006/relationships/slideLayout" Target="../slideLayouts/slideLayout205.xml"/><Relationship Id="rId2" Type="http://schemas.openxmlformats.org/officeDocument/2006/relationships/slideLayout" Target="../slideLayouts/slideLayout24.xml"/><Relationship Id="rId29" Type="http://schemas.openxmlformats.org/officeDocument/2006/relationships/slideLayout" Target="../slideLayouts/slideLayout51.xml"/><Relationship Id="rId24" Type="http://schemas.openxmlformats.org/officeDocument/2006/relationships/slideLayout" Target="../slideLayouts/slideLayout46.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66" Type="http://schemas.openxmlformats.org/officeDocument/2006/relationships/slideLayout" Target="../slideLayouts/slideLayout88.xml"/><Relationship Id="rId87" Type="http://schemas.openxmlformats.org/officeDocument/2006/relationships/slideLayout" Target="../slideLayouts/slideLayout109.xml"/><Relationship Id="rId110" Type="http://schemas.openxmlformats.org/officeDocument/2006/relationships/slideLayout" Target="../slideLayouts/slideLayout132.xml"/><Relationship Id="rId115" Type="http://schemas.openxmlformats.org/officeDocument/2006/relationships/slideLayout" Target="../slideLayouts/slideLayout137.xml"/><Relationship Id="rId131" Type="http://schemas.openxmlformats.org/officeDocument/2006/relationships/slideLayout" Target="../slideLayouts/slideLayout153.xml"/><Relationship Id="rId136" Type="http://schemas.openxmlformats.org/officeDocument/2006/relationships/slideLayout" Target="../slideLayouts/slideLayout158.xml"/><Relationship Id="rId157" Type="http://schemas.openxmlformats.org/officeDocument/2006/relationships/slideLayout" Target="../slideLayouts/slideLayout179.xml"/><Relationship Id="rId178" Type="http://schemas.openxmlformats.org/officeDocument/2006/relationships/slideLayout" Target="../slideLayouts/slideLayout200.xml"/><Relationship Id="rId61" Type="http://schemas.openxmlformats.org/officeDocument/2006/relationships/slideLayout" Target="../slideLayouts/slideLayout83.xml"/><Relationship Id="rId82" Type="http://schemas.openxmlformats.org/officeDocument/2006/relationships/slideLayout" Target="../slideLayouts/slideLayout104.xml"/><Relationship Id="rId152" Type="http://schemas.openxmlformats.org/officeDocument/2006/relationships/slideLayout" Target="../slideLayouts/slideLayout174.xml"/><Relationship Id="rId173" Type="http://schemas.openxmlformats.org/officeDocument/2006/relationships/slideLayout" Target="../slideLayouts/slideLayout195.xml"/><Relationship Id="rId194" Type="http://schemas.openxmlformats.org/officeDocument/2006/relationships/slideLayout" Target="../slideLayouts/slideLayout216.xml"/><Relationship Id="rId199" Type="http://schemas.openxmlformats.org/officeDocument/2006/relationships/slideLayout" Target="../slideLayouts/slideLayout221.xml"/><Relationship Id="rId19" Type="http://schemas.openxmlformats.org/officeDocument/2006/relationships/slideLayout" Target="../slideLayouts/slideLayout41.xml"/><Relationship Id="rId14" Type="http://schemas.openxmlformats.org/officeDocument/2006/relationships/slideLayout" Target="../slideLayouts/slideLayout36.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56" Type="http://schemas.openxmlformats.org/officeDocument/2006/relationships/slideLayout" Target="../slideLayouts/slideLayout78.xml"/><Relationship Id="rId77" Type="http://schemas.openxmlformats.org/officeDocument/2006/relationships/slideLayout" Target="../slideLayouts/slideLayout99.xml"/><Relationship Id="rId100" Type="http://schemas.openxmlformats.org/officeDocument/2006/relationships/slideLayout" Target="../slideLayouts/slideLayout122.xml"/><Relationship Id="rId105" Type="http://schemas.openxmlformats.org/officeDocument/2006/relationships/slideLayout" Target="../slideLayouts/slideLayout127.xml"/><Relationship Id="rId126" Type="http://schemas.openxmlformats.org/officeDocument/2006/relationships/slideLayout" Target="../slideLayouts/slideLayout148.xml"/><Relationship Id="rId147" Type="http://schemas.openxmlformats.org/officeDocument/2006/relationships/slideLayout" Target="../slideLayouts/slideLayout169.xml"/><Relationship Id="rId168" Type="http://schemas.openxmlformats.org/officeDocument/2006/relationships/slideLayout" Target="../slideLayouts/slideLayout190.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72" Type="http://schemas.openxmlformats.org/officeDocument/2006/relationships/slideLayout" Target="../slideLayouts/slideLayout94.xml"/><Relationship Id="rId93" Type="http://schemas.openxmlformats.org/officeDocument/2006/relationships/slideLayout" Target="../slideLayouts/slideLayout115.xml"/><Relationship Id="rId98" Type="http://schemas.openxmlformats.org/officeDocument/2006/relationships/slideLayout" Target="../slideLayouts/slideLayout120.xml"/><Relationship Id="rId121" Type="http://schemas.openxmlformats.org/officeDocument/2006/relationships/slideLayout" Target="../slideLayouts/slideLayout143.xml"/><Relationship Id="rId142" Type="http://schemas.openxmlformats.org/officeDocument/2006/relationships/slideLayout" Target="../slideLayouts/slideLayout164.xml"/><Relationship Id="rId163" Type="http://schemas.openxmlformats.org/officeDocument/2006/relationships/slideLayout" Target="../slideLayouts/slideLayout185.xml"/><Relationship Id="rId184" Type="http://schemas.openxmlformats.org/officeDocument/2006/relationships/slideLayout" Target="../slideLayouts/slideLayout206.xml"/><Relationship Id="rId189" Type="http://schemas.openxmlformats.org/officeDocument/2006/relationships/slideLayout" Target="../slideLayouts/slideLayout211.xml"/><Relationship Id="rId3" Type="http://schemas.openxmlformats.org/officeDocument/2006/relationships/slideLayout" Target="../slideLayouts/slideLayout25.xml"/><Relationship Id="rId25" Type="http://schemas.openxmlformats.org/officeDocument/2006/relationships/slideLayout" Target="../slideLayouts/slideLayout47.xml"/><Relationship Id="rId46" Type="http://schemas.openxmlformats.org/officeDocument/2006/relationships/slideLayout" Target="../slideLayouts/slideLayout68.xml"/><Relationship Id="rId67" Type="http://schemas.openxmlformats.org/officeDocument/2006/relationships/slideLayout" Target="../slideLayouts/slideLayout89.xml"/><Relationship Id="rId116" Type="http://schemas.openxmlformats.org/officeDocument/2006/relationships/slideLayout" Target="../slideLayouts/slideLayout138.xml"/><Relationship Id="rId137" Type="http://schemas.openxmlformats.org/officeDocument/2006/relationships/slideLayout" Target="../slideLayouts/slideLayout159.xml"/><Relationship Id="rId158" Type="http://schemas.openxmlformats.org/officeDocument/2006/relationships/slideLayout" Target="../slideLayouts/slideLayout180.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62" Type="http://schemas.openxmlformats.org/officeDocument/2006/relationships/slideLayout" Target="../slideLayouts/slideLayout84.xml"/><Relationship Id="rId83" Type="http://schemas.openxmlformats.org/officeDocument/2006/relationships/slideLayout" Target="../slideLayouts/slideLayout105.xml"/><Relationship Id="rId88" Type="http://schemas.openxmlformats.org/officeDocument/2006/relationships/slideLayout" Target="../slideLayouts/slideLayout110.xml"/><Relationship Id="rId111" Type="http://schemas.openxmlformats.org/officeDocument/2006/relationships/slideLayout" Target="../slideLayouts/slideLayout133.xml"/><Relationship Id="rId132" Type="http://schemas.openxmlformats.org/officeDocument/2006/relationships/slideLayout" Target="../slideLayouts/slideLayout154.xml"/><Relationship Id="rId153" Type="http://schemas.openxmlformats.org/officeDocument/2006/relationships/slideLayout" Target="../slideLayouts/slideLayout175.xml"/><Relationship Id="rId174" Type="http://schemas.openxmlformats.org/officeDocument/2006/relationships/slideLayout" Target="../slideLayouts/slideLayout196.xml"/><Relationship Id="rId179" Type="http://schemas.openxmlformats.org/officeDocument/2006/relationships/slideLayout" Target="../slideLayouts/slideLayout201.xml"/><Relationship Id="rId195" Type="http://schemas.openxmlformats.org/officeDocument/2006/relationships/slideLayout" Target="../slideLayouts/slideLayout217.xml"/><Relationship Id="rId190" Type="http://schemas.openxmlformats.org/officeDocument/2006/relationships/slideLayout" Target="../slideLayouts/slideLayout212.xml"/><Relationship Id="rId15" Type="http://schemas.openxmlformats.org/officeDocument/2006/relationships/slideLayout" Target="../slideLayouts/slideLayout37.xml"/><Relationship Id="rId36" Type="http://schemas.openxmlformats.org/officeDocument/2006/relationships/slideLayout" Target="../slideLayouts/slideLayout58.xml"/><Relationship Id="rId57" Type="http://schemas.openxmlformats.org/officeDocument/2006/relationships/slideLayout" Target="../slideLayouts/slideLayout79.xml"/><Relationship Id="rId106" Type="http://schemas.openxmlformats.org/officeDocument/2006/relationships/slideLayout" Target="../slideLayouts/slideLayout128.xml"/><Relationship Id="rId127" Type="http://schemas.openxmlformats.org/officeDocument/2006/relationships/slideLayout" Target="../slideLayouts/slideLayout149.xml"/><Relationship Id="rId10" Type="http://schemas.openxmlformats.org/officeDocument/2006/relationships/slideLayout" Target="../slideLayouts/slideLayout32.xml"/><Relationship Id="rId31" Type="http://schemas.openxmlformats.org/officeDocument/2006/relationships/slideLayout" Target="../slideLayouts/slideLayout53.xml"/><Relationship Id="rId52" Type="http://schemas.openxmlformats.org/officeDocument/2006/relationships/slideLayout" Target="../slideLayouts/slideLayout74.xml"/><Relationship Id="rId73" Type="http://schemas.openxmlformats.org/officeDocument/2006/relationships/slideLayout" Target="../slideLayouts/slideLayout95.xml"/><Relationship Id="rId78" Type="http://schemas.openxmlformats.org/officeDocument/2006/relationships/slideLayout" Target="../slideLayouts/slideLayout100.xml"/><Relationship Id="rId94" Type="http://schemas.openxmlformats.org/officeDocument/2006/relationships/slideLayout" Target="../slideLayouts/slideLayout116.xml"/><Relationship Id="rId99" Type="http://schemas.openxmlformats.org/officeDocument/2006/relationships/slideLayout" Target="../slideLayouts/slideLayout121.xml"/><Relationship Id="rId101" Type="http://schemas.openxmlformats.org/officeDocument/2006/relationships/slideLayout" Target="../slideLayouts/slideLayout123.xml"/><Relationship Id="rId122" Type="http://schemas.openxmlformats.org/officeDocument/2006/relationships/slideLayout" Target="../slideLayouts/slideLayout144.xml"/><Relationship Id="rId143" Type="http://schemas.openxmlformats.org/officeDocument/2006/relationships/slideLayout" Target="../slideLayouts/slideLayout165.xml"/><Relationship Id="rId148" Type="http://schemas.openxmlformats.org/officeDocument/2006/relationships/slideLayout" Target="../slideLayouts/slideLayout170.xml"/><Relationship Id="rId164" Type="http://schemas.openxmlformats.org/officeDocument/2006/relationships/slideLayout" Target="../slideLayouts/slideLayout186.xml"/><Relationship Id="rId169" Type="http://schemas.openxmlformats.org/officeDocument/2006/relationships/slideLayout" Target="../slideLayouts/slideLayout191.xml"/><Relationship Id="rId185" Type="http://schemas.openxmlformats.org/officeDocument/2006/relationships/slideLayout" Target="../slideLayouts/slideLayout207.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80" Type="http://schemas.openxmlformats.org/officeDocument/2006/relationships/slideLayout" Target="../slideLayouts/slideLayout202.xml"/><Relationship Id="rId26" Type="http://schemas.openxmlformats.org/officeDocument/2006/relationships/slideLayout" Target="../slideLayouts/slideLayout48.xml"/><Relationship Id="rId47" Type="http://schemas.openxmlformats.org/officeDocument/2006/relationships/slideLayout" Target="../slideLayouts/slideLayout69.xml"/><Relationship Id="rId68" Type="http://schemas.openxmlformats.org/officeDocument/2006/relationships/slideLayout" Target="../slideLayouts/slideLayout90.xml"/><Relationship Id="rId89" Type="http://schemas.openxmlformats.org/officeDocument/2006/relationships/slideLayout" Target="../slideLayouts/slideLayout111.xml"/><Relationship Id="rId112" Type="http://schemas.openxmlformats.org/officeDocument/2006/relationships/slideLayout" Target="../slideLayouts/slideLayout134.xml"/><Relationship Id="rId133" Type="http://schemas.openxmlformats.org/officeDocument/2006/relationships/slideLayout" Target="../slideLayouts/slideLayout155.xml"/><Relationship Id="rId154" Type="http://schemas.openxmlformats.org/officeDocument/2006/relationships/slideLayout" Target="../slideLayouts/slideLayout176.xml"/><Relationship Id="rId175" Type="http://schemas.openxmlformats.org/officeDocument/2006/relationships/slideLayout" Target="../slideLayouts/slideLayout197.xml"/><Relationship Id="rId196" Type="http://schemas.openxmlformats.org/officeDocument/2006/relationships/slideLayout" Target="../slideLayouts/slideLayout218.xml"/><Relationship Id="rId200" Type="http://schemas.openxmlformats.org/officeDocument/2006/relationships/theme" Target="../theme/theme3.xml"/><Relationship Id="rId16" Type="http://schemas.openxmlformats.org/officeDocument/2006/relationships/slideLayout" Target="../slideLayouts/slideLayout38.xml"/><Relationship Id="rId37" Type="http://schemas.openxmlformats.org/officeDocument/2006/relationships/slideLayout" Target="../slideLayouts/slideLayout59.xml"/><Relationship Id="rId58" Type="http://schemas.openxmlformats.org/officeDocument/2006/relationships/slideLayout" Target="../slideLayouts/slideLayout80.xml"/><Relationship Id="rId79" Type="http://schemas.openxmlformats.org/officeDocument/2006/relationships/slideLayout" Target="../slideLayouts/slideLayout101.xml"/><Relationship Id="rId102" Type="http://schemas.openxmlformats.org/officeDocument/2006/relationships/slideLayout" Target="../slideLayouts/slideLayout124.xml"/><Relationship Id="rId123" Type="http://schemas.openxmlformats.org/officeDocument/2006/relationships/slideLayout" Target="../slideLayouts/slideLayout145.xml"/><Relationship Id="rId144" Type="http://schemas.openxmlformats.org/officeDocument/2006/relationships/slideLayout" Target="../slideLayouts/slideLayout166.xml"/><Relationship Id="rId90" Type="http://schemas.openxmlformats.org/officeDocument/2006/relationships/slideLayout" Target="../slideLayouts/slideLayout112.xml"/><Relationship Id="rId165" Type="http://schemas.openxmlformats.org/officeDocument/2006/relationships/slideLayout" Target="../slideLayouts/slideLayout187.xml"/><Relationship Id="rId186" Type="http://schemas.openxmlformats.org/officeDocument/2006/relationships/slideLayout" Target="../slideLayouts/slideLayout208.xml"/><Relationship Id="rId27" Type="http://schemas.openxmlformats.org/officeDocument/2006/relationships/slideLayout" Target="../slideLayouts/slideLayout49.xml"/><Relationship Id="rId48" Type="http://schemas.openxmlformats.org/officeDocument/2006/relationships/slideLayout" Target="../slideLayouts/slideLayout70.xml"/><Relationship Id="rId69" Type="http://schemas.openxmlformats.org/officeDocument/2006/relationships/slideLayout" Target="../slideLayouts/slideLayout91.xml"/><Relationship Id="rId113" Type="http://schemas.openxmlformats.org/officeDocument/2006/relationships/slideLayout" Target="../slideLayouts/slideLayout135.xml"/><Relationship Id="rId134" Type="http://schemas.openxmlformats.org/officeDocument/2006/relationships/slideLayout" Target="../slideLayouts/slideLayout156.xml"/><Relationship Id="rId80" Type="http://schemas.openxmlformats.org/officeDocument/2006/relationships/slideLayout" Target="../slideLayouts/slideLayout102.xml"/><Relationship Id="rId155" Type="http://schemas.openxmlformats.org/officeDocument/2006/relationships/slideLayout" Target="../slideLayouts/slideLayout177.xml"/><Relationship Id="rId176" Type="http://schemas.openxmlformats.org/officeDocument/2006/relationships/slideLayout" Target="../slideLayouts/slideLayout198.xml"/><Relationship Id="rId197" Type="http://schemas.openxmlformats.org/officeDocument/2006/relationships/slideLayout" Target="../slideLayouts/slideLayout219.xml"/><Relationship Id="rId17" Type="http://schemas.openxmlformats.org/officeDocument/2006/relationships/slideLayout" Target="../slideLayouts/slideLayout39.xml"/><Relationship Id="rId38" Type="http://schemas.openxmlformats.org/officeDocument/2006/relationships/slideLayout" Target="../slideLayouts/slideLayout60.xml"/><Relationship Id="rId59" Type="http://schemas.openxmlformats.org/officeDocument/2006/relationships/slideLayout" Target="../slideLayouts/slideLayout81.xml"/><Relationship Id="rId103" Type="http://schemas.openxmlformats.org/officeDocument/2006/relationships/slideLayout" Target="../slideLayouts/slideLayout125.xml"/><Relationship Id="rId124" Type="http://schemas.openxmlformats.org/officeDocument/2006/relationships/slideLayout" Target="../slideLayouts/slideLayout146.xml"/><Relationship Id="rId70" Type="http://schemas.openxmlformats.org/officeDocument/2006/relationships/slideLayout" Target="../slideLayouts/slideLayout92.xml"/><Relationship Id="rId91" Type="http://schemas.openxmlformats.org/officeDocument/2006/relationships/slideLayout" Target="../slideLayouts/slideLayout113.xml"/><Relationship Id="rId145" Type="http://schemas.openxmlformats.org/officeDocument/2006/relationships/slideLayout" Target="../slideLayouts/slideLayout167.xml"/><Relationship Id="rId166" Type="http://schemas.openxmlformats.org/officeDocument/2006/relationships/slideLayout" Target="../slideLayouts/slideLayout188.xml"/><Relationship Id="rId187" Type="http://schemas.openxmlformats.org/officeDocument/2006/relationships/slideLayout" Target="../slideLayouts/slideLayout209.xml"/><Relationship Id="rId1" Type="http://schemas.openxmlformats.org/officeDocument/2006/relationships/slideLayout" Target="../slideLayouts/slideLayout23.xml"/><Relationship Id="rId28" Type="http://schemas.openxmlformats.org/officeDocument/2006/relationships/slideLayout" Target="../slideLayouts/slideLayout50.xml"/><Relationship Id="rId49" Type="http://schemas.openxmlformats.org/officeDocument/2006/relationships/slideLayout" Target="../slideLayouts/slideLayout71.xml"/><Relationship Id="rId114" Type="http://schemas.openxmlformats.org/officeDocument/2006/relationships/slideLayout" Target="../slideLayouts/slideLayout136.xml"/><Relationship Id="rId60" Type="http://schemas.openxmlformats.org/officeDocument/2006/relationships/slideLayout" Target="../slideLayouts/slideLayout82.xml"/><Relationship Id="rId81" Type="http://schemas.openxmlformats.org/officeDocument/2006/relationships/slideLayout" Target="../slideLayouts/slideLayout103.xml"/><Relationship Id="rId135" Type="http://schemas.openxmlformats.org/officeDocument/2006/relationships/slideLayout" Target="../slideLayouts/slideLayout157.xml"/><Relationship Id="rId156" Type="http://schemas.openxmlformats.org/officeDocument/2006/relationships/slideLayout" Target="../slideLayouts/slideLayout178.xml"/><Relationship Id="rId177" Type="http://schemas.openxmlformats.org/officeDocument/2006/relationships/slideLayout" Target="../slideLayouts/slideLayout199.xml"/><Relationship Id="rId198" Type="http://schemas.openxmlformats.org/officeDocument/2006/relationships/slideLayout" Target="../slideLayouts/slideLayout220.xml"/><Relationship Id="rId18" Type="http://schemas.openxmlformats.org/officeDocument/2006/relationships/slideLayout" Target="../slideLayouts/slideLayout40.xml"/><Relationship Id="rId39" Type="http://schemas.openxmlformats.org/officeDocument/2006/relationships/slideLayout" Target="../slideLayouts/slideLayout61.xml"/><Relationship Id="rId50" Type="http://schemas.openxmlformats.org/officeDocument/2006/relationships/slideLayout" Target="../slideLayouts/slideLayout72.xml"/><Relationship Id="rId104" Type="http://schemas.openxmlformats.org/officeDocument/2006/relationships/slideLayout" Target="../slideLayouts/slideLayout126.xml"/><Relationship Id="rId125" Type="http://schemas.openxmlformats.org/officeDocument/2006/relationships/slideLayout" Target="../slideLayouts/slideLayout147.xml"/><Relationship Id="rId146" Type="http://schemas.openxmlformats.org/officeDocument/2006/relationships/slideLayout" Target="../slideLayouts/slideLayout168.xml"/><Relationship Id="rId167" Type="http://schemas.openxmlformats.org/officeDocument/2006/relationships/slideLayout" Target="../slideLayouts/slideLayout189.xml"/><Relationship Id="rId188" Type="http://schemas.openxmlformats.org/officeDocument/2006/relationships/slideLayout" Target="../slideLayouts/slideLayout2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theme" Target="../theme/theme4.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5" Type="http://schemas.openxmlformats.org/officeDocument/2006/relationships/slideLayout" Target="../slideLayouts/slideLayout238.xml"/><Relationship Id="rId4" Type="http://schemas.openxmlformats.org/officeDocument/2006/relationships/slideLayout" Target="../slideLayouts/slideLayout2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66DDF-B0BD-E842-946C-96B5A0F7F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610D91-9268-CE42-B059-64CE8B65A2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BCE36-75E4-CF47-8640-09F43CA6D3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391D5-3AF0-174C-A95F-8515586461DE}" type="datetimeFigureOut">
              <a:rPr lang="en-US" smtClean="0"/>
              <a:t>1/12/22</a:t>
            </a:fld>
            <a:endParaRPr lang="en-US" dirty="0"/>
          </a:p>
        </p:txBody>
      </p:sp>
      <p:sp>
        <p:nvSpPr>
          <p:cNvPr id="5" name="Footer Placeholder 4">
            <a:extLst>
              <a:ext uri="{FF2B5EF4-FFF2-40B4-BE49-F238E27FC236}">
                <a16:creationId xmlns:a16="http://schemas.microsoft.com/office/drawing/2014/main" id="{D62325C2-E85B-8846-BA0C-F3FB06226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556C74-6ED4-014A-A6CA-A3BD813324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1858A-7CE6-4D47-A435-1DD0BDA2891A}" type="slidenum">
              <a:rPr lang="en-US" smtClean="0"/>
              <a:t>‹#›</a:t>
            </a:fld>
            <a:endParaRPr lang="en-US" dirty="0"/>
          </a:p>
        </p:txBody>
      </p:sp>
    </p:spTree>
    <p:extLst>
      <p:ext uri="{BB962C8B-B14F-4D97-AF65-F5344CB8AC3E}">
        <p14:creationId xmlns:p14="http://schemas.microsoft.com/office/powerpoint/2010/main" val="249564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F29700-0CF9-9144-B31F-323C5F543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94F872-BCDB-374A-907D-CB2565178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00A18-72F3-744F-9FF2-5BA9D6F832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1658F-2EA7-9B40-9DDB-9AD649FB3CF9}" type="datetimeFigureOut">
              <a:rPr lang="en-US" smtClean="0"/>
              <a:t>1/12/22</a:t>
            </a:fld>
            <a:endParaRPr lang="en-US" dirty="0"/>
          </a:p>
        </p:txBody>
      </p:sp>
      <p:sp>
        <p:nvSpPr>
          <p:cNvPr id="5" name="Footer Placeholder 4">
            <a:extLst>
              <a:ext uri="{FF2B5EF4-FFF2-40B4-BE49-F238E27FC236}">
                <a16:creationId xmlns:a16="http://schemas.microsoft.com/office/drawing/2014/main" id="{672CEB28-A25F-8843-B411-C695789DD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99BB9B6-18FA-254A-AB9C-27D64FB3AE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F6C42-8D03-DB48-9EA7-DA968EC4ACC9}" type="slidenum">
              <a:rPr lang="en-US" smtClean="0"/>
              <a:t>‹#›</a:t>
            </a:fld>
            <a:endParaRPr lang="en-US" dirty="0"/>
          </a:p>
        </p:txBody>
      </p:sp>
    </p:spTree>
    <p:extLst>
      <p:ext uri="{BB962C8B-B14F-4D97-AF65-F5344CB8AC3E}">
        <p14:creationId xmlns:p14="http://schemas.microsoft.com/office/powerpoint/2010/main" val="2973899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DFAF5">
            <a:alpha val="0"/>
          </a:srgbClr>
        </a:solidFill>
        <a:effectLst/>
      </p:bgPr>
    </p:bg>
    <p:spTree>
      <p:nvGrpSpPr>
        <p:cNvPr id="1" name=""/>
        <p:cNvGrpSpPr/>
        <p:nvPr/>
      </p:nvGrpSpPr>
      <p:grpSpPr>
        <a:xfrm>
          <a:off x="0" y="0"/>
          <a:ext cx="0" cy="0"/>
          <a:chOff x="0" y="0"/>
          <a:chExt cx="0" cy="0"/>
        </a:xfrm>
      </p:grpSpPr>
      <p:sp>
        <p:nvSpPr>
          <p:cNvPr id="47" name="Title Placeholder 46">
            <a:extLst>
              <a:ext uri="{FF2B5EF4-FFF2-40B4-BE49-F238E27FC236}">
                <a16:creationId xmlns:a16="http://schemas.microsoft.com/office/drawing/2014/main" id="{38B800DD-B917-004A-B805-BE8812DC0DFF}"/>
              </a:ext>
            </a:extLst>
          </p:cNvPr>
          <p:cNvSpPr>
            <a:spLocks noGrp="1"/>
          </p:cNvSpPr>
          <p:nvPr>
            <p:ph type="title"/>
          </p:nvPr>
        </p:nvSpPr>
        <p:spPr>
          <a:xfrm>
            <a:off x="734123" y="687167"/>
            <a:ext cx="10628516" cy="533400"/>
          </a:xfrm>
          <a:prstGeom prst="rect">
            <a:avLst/>
          </a:prstGeom>
        </p:spPr>
        <p:txBody>
          <a:bodyPr vert="horz" lIns="0" tIns="45720" rIns="0" bIns="45720" rtlCol="0" anchor="t" anchorCtr="0">
            <a:normAutofit/>
          </a:bodyPr>
          <a:lstStyle/>
          <a:p>
            <a:r>
              <a:rPr lang="en-US" dirty="0"/>
              <a:t>Enter slide title here  </a:t>
            </a:r>
          </a:p>
        </p:txBody>
      </p:sp>
      <p:sp>
        <p:nvSpPr>
          <p:cNvPr id="3" name="Text Placeholder 2"/>
          <p:cNvSpPr>
            <a:spLocks noGrp="1"/>
          </p:cNvSpPr>
          <p:nvPr>
            <p:ph type="body" idx="1"/>
          </p:nvPr>
        </p:nvSpPr>
        <p:spPr>
          <a:xfrm>
            <a:off x="740473" y="1490442"/>
            <a:ext cx="10617579" cy="4796058"/>
          </a:xfrm>
          <a:prstGeom prst="rect">
            <a:avLst/>
          </a:prstGeom>
          <a:noFill/>
        </p:spPr>
        <p:txBody>
          <a:bodyPr vert="horz" lIns="0" tIns="45720" rIns="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7248" y="6302375"/>
            <a:ext cx="2743200" cy="365125"/>
          </a:xfrm>
          <a:prstGeom prst="rect">
            <a:avLst/>
          </a:prstGeom>
        </p:spPr>
        <p:txBody>
          <a:bodyPr vert="horz" lIns="0" tIns="45720" rIns="0" bIns="45720" rtlCol="0" anchor="ctr"/>
          <a:lstStyle>
            <a:lvl1pPr algn="l">
              <a:defRPr sz="1200">
                <a:solidFill>
                  <a:schemeClr val="tx1">
                    <a:tint val="75000"/>
                  </a:schemeClr>
                </a:solidFill>
                <a:latin typeface="Community" panose="02000303040000020003" pitchFamily="2" charset="0"/>
              </a:defRPr>
            </a:lvl1pPr>
          </a:lstStyle>
          <a:p>
            <a:fld id="{37839016-1707-4943-BBD3-81C0EB18A13F}" type="datetime1">
              <a:rPr lang="en-US" smtClean="0"/>
              <a:t>1/12/22</a:t>
            </a:fld>
            <a:endParaRPr lang="en-US" dirty="0"/>
          </a:p>
        </p:txBody>
      </p:sp>
      <p:sp>
        <p:nvSpPr>
          <p:cNvPr id="5" name="Footer Placeholder 4"/>
          <p:cNvSpPr>
            <a:spLocks noGrp="1"/>
          </p:cNvSpPr>
          <p:nvPr>
            <p:ph type="ftr" sz="quarter" idx="3"/>
          </p:nvPr>
        </p:nvSpPr>
        <p:spPr>
          <a:xfrm>
            <a:off x="4419818" y="6302375"/>
            <a:ext cx="3333316" cy="365125"/>
          </a:xfrm>
          <a:prstGeom prst="rect">
            <a:avLst/>
          </a:prstGeom>
        </p:spPr>
        <p:txBody>
          <a:bodyPr vert="horz" lIns="91440" tIns="45720" rIns="91440" bIns="45720" rtlCol="0" anchor="ctr"/>
          <a:lstStyle>
            <a:lvl1pPr algn="ctr">
              <a:defRPr sz="1200">
                <a:solidFill>
                  <a:schemeClr val="tx1">
                    <a:tint val="75000"/>
                  </a:schemeClr>
                </a:solidFill>
                <a:latin typeface="Community" panose="02000303040000020003" pitchFamily="2" charset="0"/>
              </a:defRPr>
            </a:lvl1pPr>
          </a:lstStyle>
          <a:p>
            <a:endParaRPr lang="en-US" dirty="0"/>
          </a:p>
        </p:txBody>
      </p:sp>
      <p:sp>
        <p:nvSpPr>
          <p:cNvPr id="6" name="Slide Number Placeholder 5"/>
          <p:cNvSpPr>
            <a:spLocks noGrp="1"/>
          </p:cNvSpPr>
          <p:nvPr>
            <p:ph type="sldNum" sz="quarter" idx="4"/>
          </p:nvPr>
        </p:nvSpPr>
        <p:spPr>
          <a:xfrm>
            <a:off x="9040486" y="6302375"/>
            <a:ext cx="2350725" cy="365125"/>
          </a:xfrm>
          <a:prstGeom prst="rect">
            <a:avLst/>
          </a:prstGeom>
        </p:spPr>
        <p:txBody>
          <a:bodyPr vert="horz" lIns="91440" tIns="45720" rIns="91440" bIns="45720" rtlCol="0" anchor="ctr"/>
          <a:lstStyle>
            <a:lvl1pPr algn="r">
              <a:defRPr sz="1200">
                <a:solidFill>
                  <a:schemeClr val="tx1">
                    <a:tint val="75000"/>
                  </a:schemeClr>
                </a:solidFill>
                <a:latin typeface="Community" panose="02000303040000020003" pitchFamily="2" charset="0"/>
              </a:defRPr>
            </a:lvl1pPr>
          </a:lstStyle>
          <a:p>
            <a:fld id="{9386954D-29FB-504B-A61A-AC325EBF3697}" type="slidenum">
              <a:rPr lang="en-US" smtClean="0"/>
              <a:pPr/>
              <a:t>‹#›</a:t>
            </a:fld>
            <a:endParaRPr lang="en-US" dirty="0"/>
          </a:p>
        </p:txBody>
      </p:sp>
    </p:spTree>
    <p:extLst>
      <p:ext uri="{BB962C8B-B14F-4D97-AF65-F5344CB8AC3E}">
        <p14:creationId xmlns:p14="http://schemas.microsoft.com/office/powerpoint/2010/main" val="36342890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 id="2147483740" r:id="rId68"/>
    <p:sldLayoutId id="2147483741" r:id="rId69"/>
    <p:sldLayoutId id="2147483742" r:id="rId70"/>
    <p:sldLayoutId id="2147483743" r:id="rId71"/>
    <p:sldLayoutId id="2147483744" r:id="rId72"/>
    <p:sldLayoutId id="2147483745" r:id="rId73"/>
    <p:sldLayoutId id="2147483746" r:id="rId74"/>
    <p:sldLayoutId id="2147483747" r:id="rId75"/>
    <p:sldLayoutId id="2147483748" r:id="rId76"/>
    <p:sldLayoutId id="2147483749" r:id="rId77"/>
    <p:sldLayoutId id="2147483750" r:id="rId78"/>
    <p:sldLayoutId id="2147483751" r:id="rId79"/>
    <p:sldLayoutId id="2147483752" r:id="rId80"/>
    <p:sldLayoutId id="2147483753" r:id="rId81"/>
    <p:sldLayoutId id="2147483754" r:id="rId82"/>
    <p:sldLayoutId id="2147483755" r:id="rId83"/>
    <p:sldLayoutId id="2147483756" r:id="rId84"/>
    <p:sldLayoutId id="2147483757" r:id="rId85"/>
    <p:sldLayoutId id="2147483758" r:id="rId86"/>
    <p:sldLayoutId id="2147483759" r:id="rId87"/>
    <p:sldLayoutId id="2147483760" r:id="rId88"/>
    <p:sldLayoutId id="2147483761" r:id="rId89"/>
    <p:sldLayoutId id="2147483762" r:id="rId90"/>
    <p:sldLayoutId id="2147483763" r:id="rId91"/>
    <p:sldLayoutId id="2147483764" r:id="rId92"/>
    <p:sldLayoutId id="2147483765" r:id="rId93"/>
    <p:sldLayoutId id="2147483766" r:id="rId94"/>
    <p:sldLayoutId id="2147483767" r:id="rId95"/>
    <p:sldLayoutId id="2147483768" r:id="rId96"/>
    <p:sldLayoutId id="2147483769" r:id="rId97"/>
    <p:sldLayoutId id="2147483770" r:id="rId98"/>
    <p:sldLayoutId id="2147483771" r:id="rId99"/>
    <p:sldLayoutId id="2147483772" r:id="rId100"/>
    <p:sldLayoutId id="2147483773" r:id="rId101"/>
    <p:sldLayoutId id="2147483774" r:id="rId102"/>
    <p:sldLayoutId id="2147483775" r:id="rId103"/>
    <p:sldLayoutId id="2147483776" r:id="rId104"/>
    <p:sldLayoutId id="2147483777" r:id="rId105"/>
    <p:sldLayoutId id="2147483778" r:id="rId106"/>
    <p:sldLayoutId id="2147483779" r:id="rId107"/>
    <p:sldLayoutId id="2147483780" r:id="rId108"/>
    <p:sldLayoutId id="2147483781" r:id="rId109"/>
    <p:sldLayoutId id="2147483782" r:id="rId110"/>
    <p:sldLayoutId id="2147483783" r:id="rId111"/>
    <p:sldLayoutId id="2147483784" r:id="rId112"/>
    <p:sldLayoutId id="2147483785" r:id="rId113"/>
    <p:sldLayoutId id="2147483786" r:id="rId114"/>
    <p:sldLayoutId id="2147483787" r:id="rId115"/>
    <p:sldLayoutId id="2147483788" r:id="rId116"/>
    <p:sldLayoutId id="2147483789" r:id="rId117"/>
    <p:sldLayoutId id="2147483790" r:id="rId118"/>
    <p:sldLayoutId id="2147483791" r:id="rId119"/>
    <p:sldLayoutId id="2147483792" r:id="rId120"/>
    <p:sldLayoutId id="2147483793" r:id="rId121"/>
    <p:sldLayoutId id="2147483794" r:id="rId122"/>
    <p:sldLayoutId id="2147483795" r:id="rId123"/>
    <p:sldLayoutId id="2147483796" r:id="rId124"/>
    <p:sldLayoutId id="2147483797" r:id="rId125"/>
    <p:sldLayoutId id="2147483798" r:id="rId126"/>
    <p:sldLayoutId id="2147483799" r:id="rId127"/>
    <p:sldLayoutId id="2147483800" r:id="rId128"/>
    <p:sldLayoutId id="2147483801" r:id="rId129"/>
    <p:sldLayoutId id="2147483802" r:id="rId130"/>
    <p:sldLayoutId id="2147483803" r:id="rId131"/>
    <p:sldLayoutId id="2147483804" r:id="rId132"/>
    <p:sldLayoutId id="2147483805" r:id="rId133"/>
    <p:sldLayoutId id="2147483806" r:id="rId134"/>
    <p:sldLayoutId id="2147483807" r:id="rId135"/>
    <p:sldLayoutId id="2147483808" r:id="rId136"/>
    <p:sldLayoutId id="2147483809" r:id="rId137"/>
    <p:sldLayoutId id="2147483810" r:id="rId138"/>
    <p:sldLayoutId id="2147483811" r:id="rId139"/>
    <p:sldLayoutId id="2147483812" r:id="rId140"/>
    <p:sldLayoutId id="2147483813" r:id="rId141"/>
    <p:sldLayoutId id="2147483814" r:id="rId142"/>
    <p:sldLayoutId id="2147483815" r:id="rId143"/>
    <p:sldLayoutId id="2147483816" r:id="rId144"/>
    <p:sldLayoutId id="2147483817" r:id="rId145"/>
    <p:sldLayoutId id="2147483818" r:id="rId146"/>
    <p:sldLayoutId id="2147483819" r:id="rId147"/>
    <p:sldLayoutId id="2147483820" r:id="rId148"/>
    <p:sldLayoutId id="2147483821" r:id="rId149"/>
    <p:sldLayoutId id="2147483822" r:id="rId150"/>
    <p:sldLayoutId id="2147483823" r:id="rId151"/>
    <p:sldLayoutId id="2147483824" r:id="rId152"/>
    <p:sldLayoutId id="2147483825" r:id="rId153"/>
    <p:sldLayoutId id="2147483826" r:id="rId154"/>
    <p:sldLayoutId id="2147483827" r:id="rId155"/>
    <p:sldLayoutId id="2147483828" r:id="rId156"/>
    <p:sldLayoutId id="2147483829" r:id="rId157"/>
    <p:sldLayoutId id="2147483830" r:id="rId158"/>
    <p:sldLayoutId id="2147483831" r:id="rId159"/>
    <p:sldLayoutId id="2147483832" r:id="rId160"/>
    <p:sldLayoutId id="2147483833" r:id="rId161"/>
    <p:sldLayoutId id="2147483834" r:id="rId162"/>
    <p:sldLayoutId id="2147483835" r:id="rId163"/>
    <p:sldLayoutId id="2147483836" r:id="rId164"/>
    <p:sldLayoutId id="2147483837" r:id="rId165"/>
    <p:sldLayoutId id="2147483838" r:id="rId166"/>
    <p:sldLayoutId id="2147483839" r:id="rId167"/>
    <p:sldLayoutId id="2147483840" r:id="rId168"/>
    <p:sldLayoutId id="2147483841" r:id="rId169"/>
    <p:sldLayoutId id="2147483842" r:id="rId170"/>
    <p:sldLayoutId id="2147483843" r:id="rId171"/>
    <p:sldLayoutId id="2147483844" r:id="rId172"/>
    <p:sldLayoutId id="2147483845" r:id="rId173"/>
    <p:sldLayoutId id="2147483846" r:id="rId174"/>
    <p:sldLayoutId id="2147483847" r:id="rId175"/>
    <p:sldLayoutId id="2147483848" r:id="rId176"/>
    <p:sldLayoutId id="2147483849" r:id="rId177"/>
    <p:sldLayoutId id="2147483850" r:id="rId178"/>
    <p:sldLayoutId id="2147483851" r:id="rId179"/>
    <p:sldLayoutId id="2147483852" r:id="rId180"/>
    <p:sldLayoutId id="2147483853" r:id="rId181"/>
    <p:sldLayoutId id="2147483854" r:id="rId182"/>
    <p:sldLayoutId id="2147483855" r:id="rId183"/>
    <p:sldLayoutId id="2147483856" r:id="rId184"/>
    <p:sldLayoutId id="2147483857" r:id="rId185"/>
    <p:sldLayoutId id="2147483858" r:id="rId186"/>
    <p:sldLayoutId id="2147483859" r:id="rId187"/>
    <p:sldLayoutId id="2147483860" r:id="rId188"/>
    <p:sldLayoutId id="2147483861" r:id="rId189"/>
    <p:sldLayoutId id="2147483862" r:id="rId190"/>
    <p:sldLayoutId id="2147483863" r:id="rId191"/>
    <p:sldLayoutId id="2147483864" r:id="rId192"/>
    <p:sldLayoutId id="2147483865" r:id="rId193"/>
    <p:sldLayoutId id="2147483866" r:id="rId194"/>
    <p:sldLayoutId id="2147483867" r:id="rId195"/>
    <p:sldLayoutId id="2147483868" r:id="rId196"/>
    <p:sldLayoutId id="2147483869" r:id="rId197"/>
    <p:sldLayoutId id="2147483870" r:id="rId198"/>
    <p:sldLayoutId id="2147483871" r:id="rId199"/>
  </p:sldLayoutIdLst>
  <p:hf hdr="0" ftr="0" dt="0"/>
  <p:txStyles>
    <p:titleStyle>
      <a:lvl1pPr algn="l" defTabSz="914217" rtl="0" eaLnBrk="1" latinLnBrk="0" hangingPunct="1">
        <a:lnSpc>
          <a:spcPct val="90000"/>
        </a:lnSpc>
        <a:spcBef>
          <a:spcPct val="0"/>
        </a:spcBef>
        <a:buNone/>
        <a:defRPr sz="3299" kern="1200" baseline="0">
          <a:solidFill>
            <a:srgbClr val="915907"/>
          </a:solidFill>
          <a:latin typeface="Community Light" panose="02000303040000020003" pitchFamily="2" charset="0"/>
          <a:ea typeface="+mj-ea"/>
          <a:cs typeface="+mj-cs"/>
        </a:defRPr>
      </a:lvl1pPr>
    </p:titleStyle>
    <p:bodyStyle>
      <a:lvl1pPr marL="0" indent="0" algn="l" defTabSz="914217" rtl="0" eaLnBrk="1" latinLnBrk="0" hangingPunct="1">
        <a:lnSpc>
          <a:spcPct val="90000"/>
        </a:lnSpc>
        <a:spcBef>
          <a:spcPts val="1000"/>
        </a:spcBef>
        <a:buFont typeface="Arial" panose="020B0604020202020204" pitchFamily="34" charset="0"/>
        <a:buNone/>
        <a:defRPr sz="2799" kern="1200" baseline="0">
          <a:solidFill>
            <a:srgbClr val="56687A"/>
          </a:solidFill>
          <a:latin typeface="Community Light" panose="02000303040000020003" pitchFamily="2" charset="0"/>
          <a:ea typeface="+mn-ea"/>
          <a:cs typeface="+mn-cs"/>
        </a:defRPr>
      </a:lvl1pPr>
      <a:lvl2pPr marL="457109" indent="0" algn="l" defTabSz="914217" rtl="0" eaLnBrk="1" latinLnBrk="0" hangingPunct="1">
        <a:lnSpc>
          <a:spcPct val="90000"/>
        </a:lnSpc>
        <a:spcBef>
          <a:spcPts val="500"/>
        </a:spcBef>
        <a:buFont typeface="Arial" panose="020B0604020202020204" pitchFamily="34" charset="0"/>
        <a:buNone/>
        <a:defRPr sz="2400" kern="1200" baseline="0">
          <a:solidFill>
            <a:srgbClr val="56687A"/>
          </a:solidFill>
          <a:latin typeface="Community Light" panose="02000303040000020003" pitchFamily="2" charset="0"/>
          <a:ea typeface="+mn-ea"/>
          <a:cs typeface="+mn-cs"/>
        </a:defRPr>
      </a:lvl2pPr>
      <a:lvl3pPr marL="914217" indent="0" algn="l" defTabSz="914217" rtl="0" eaLnBrk="1" latinLnBrk="0" hangingPunct="1">
        <a:lnSpc>
          <a:spcPct val="90000"/>
        </a:lnSpc>
        <a:spcBef>
          <a:spcPts val="500"/>
        </a:spcBef>
        <a:buFont typeface="Arial" panose="020B0604020202020204" pitchFamily="34" charset="0"/>
        <a:buNone/>
        <a:defRPr sz="2000" kern="1200" baseline="0">
          <a:solidFill>
            <a:srgbClr val="56687A"/>
          </a:solidFill>
          <a:latin typeface="Community Light" panose="02000303040000020003" pitchFamily="2" charset="0"/>
          <a:ea typeface="+mn-ea"/>
          <a:cs typeface="+mn-cs"/>
        </a:defRPr>
      </a:lvl3pPr>
      <a:lvl4pPr marL="1371326" indent="0" algn="l" defTabSz="914217" rtl="0" eaLnBrk="1" latinLnBrk="0" hangingPunct="1">
        <a:lnSpc>
          <a:spcPct val="90000"/>
        </a:lnSpc>
        <a:spcBef>
          <a:spcPts val="500"/>
        </a:spcBef>
        <a:buFont typeface="Arial" panose="020B0604020202020204" pitchFamily="34" charset="0"/>
        <a:buNone/>
        <a:defRPr sz="1800" kern="1200" baseline="0">
          <a:solidFill>
            <a:srgbClr val="56687A"/>
          </a:solidFill>
          <a:latin typeface="Community Light" panose="02000303040000020003" pitchFamily="2" charset="0"/>
          <a:ea typeface="+mn-ea"/>
          <a:cs typeface="+mn-cs"/>
        </a:defRPr>
      </a:lvl4pPr>
      <a:lvl5pPr marL="1828434" indent="0" algn="l" defTabSz="914217" rtl="0" eaLnBrk="1" latinLnBrk="0" hangingPunct="1">
        <a:lnSpc>
          <a:spcPct val="90000"/>
        </a:lnSpc>
        <a:spcBef>
          <a:spcPts val="500"/>
        </a:spcBef>
        <a:buFont typeface="Arial" panose="020B0604020202020204" pitchFamily="34" charset="0"/>
        <a:buNone/>
        <a:defRPr sz="1800" kern="1200" baseline="0">
          <a:solidFill>
            <a:srgbClr val="56687A"/>
          </a:solidFill>
          <a:latin typeface="Community Light" panose="02000303040000020003"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961">
          <p15:clr>
            <a:srgbClr val="F26B43"/>
          </p15:clr>
        </p15:guide>
        <p15:guide id="4" pos="14353">
          <p15:clr>
            <a:srgbClr val="F26B43"/>
          </p15:clr>
        </p15:guide>
        <p15:guide id="5" orient="horz" pos="7680">
          <p15:clr>
            <a:srgbClr val="F26B43"/>
          </p15:clr>
        </p15:guide>
        <p15:guide id="6" orient="horz" pos="960">
          <p15:clr>
            <a:srgbClr val="F26B43"/>
          </p15:clr>
        </p15:guide>
        <p15:guide id="7" pos="9961">
          <p15:clr>
            <a:srgbClr val="A4A3A4"/>
          </p15:clr>
        </p15:guide>
        <p15:guide id="8" pos="10177">
          <p15:clr>
            <a:srgbClr val="A4A3A4"/>
          </p15:clr>
        </p15:guide>
        <p15:guide id="9" pos="9769">
          <p15:clr>
            <a:srgbClr val="A4A3A4"/>
          </p15:clr>
        </p15:guide>
        <p15:guide id="10" pos="5161">
          <p15:clr>
            <a:srgbClr val="A4A3A4"/>
          </p15:clr>
        </p15:guide>
        <p15:guide id="11" pos="5353">
          <p15:clr>
            <a:srgbClr val="A4A3A4"/>
          </p15:clr>
        </p15:guide>
        <p15:guide id="12" pos="5569">
          <p15:clr>
            <a:srgbClr val="A4A3A4"/>
          </p15:clr>
        </p15:guide>
        <p15:guide id="13" pos="7873">
          <p15:clr>
            <a:srgbClr val="A4A3A4"/>
          </p15:clr>
        </p15:guide>
        <p15:guide id="14" pos="7489">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139">
                <a:solidFill>
                  <a:schemeClr val="tx1">
                    <a:tint val="75000"/>
                  </a:schemeClr>
                </a:solidFill>
              </a:defRPr>
            </a:lvl1pPr>
          </a:lstStyle>
          <a:p>
            <a:fld id="{402B9795-92DC-40DC-A1CA-9A4B349D7824}" type="datetimeFigureOut">
              <a:rPr lang="en-US" smtClean="0"/>
              <a:pPr/>
              <a:t>1/12/22</a:t>
            </a:fld>
            <a:endParaRPr lang="en-US" dirty="0"/>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13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139">
                <a:solidFill>
                  <a:schemeClr val="tx1">
                    <a:tint val="75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312809691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868223" rtl="0" eaLnBrk="1" latinLnBrk="0" hangingPunct="1">
        <a:spcBef>
          <a:spcPct val="0"/>
        </a:spcBef>
        <a:buNone/>
        <a:defRPr sz="4178" kern="1200">
          <a:solidFill>
            <a:schemeClr val="tx1"/>
          </a:solidFill>
          <a:latin typeface="+mj-lt"/>
          <a:ea typeface="+mj-ea"/>
          <a:cs typeface="+mj-cs"/>
        </a:defRPr>
      </a:lvl1pPr>
    </p:titleStyle>
    <p:bodyStyle>
      <a:lvl1pPr marL="325584" indent="-325584" algn="l" defTabSz="868223" rtl="0" eaLnBrk="1" latinLnBrk="0" hangingPunct="1">
        <a:spcBef>
          <a:spcPct val="20000"/>
        </a:spcBef>
        <a:buFont typeface="Arial" panose="020B0604020202020204" pitchFamily="34" charset="0"/>
        <a:buChar char="•"/>
        <a:defRPr sz="3038" kern="1200">
          <a:solidFill>
            <a:schemeClr val="tx1"/>
          </a:solidFill>
          <a:latin typeface="+mn-lt"/>
          <a:ea typeface="+mn-ea"/>
          <a:cs typeface="+mn-cs"/>
        </a:defRPr>
      </a:lvl1pPr>
      <a:lvl2pPr marL="705431" indent="-271320" algn="l" defTabSz="868223" rtl="0" eaLnBrk="1" latinLnBrk="0" hangingPunct="1">
        <a:spcBef>
          <a:spcPct val="20000"/>
        </a:spcBef>
        <a:buFont typeface="Arial" panose="020B0604020202020204" pitchFamily="34" charset="0"/>
        <a:buChar char="–"/>
        <a:defRPr sz="2659" kern="1200">
          <a:solidFill>
            <a:schemeClr val="tx1"/>
          </a:solidFill>
          <a:latin typeface="+mn-lt"/>
          <a:ea typeface="+mn-ea"/>
          <a:cs typeface="+mn-cs"/>
        </a:defRPr>
      </a:lvl2pPr>
      <a:lvl3pPr marL="1085279" indent="-217056" algn="l" defTabSz="868223" rtl="0" eaLnBrk="1" latinLnBrk="0" hangingPunct="1">
        <a:spcBef>
          <a:spcPct val="20000"/>
        </a:spcBef>
        <a:buFont typeface="Arial" panose="020B0604020202020204" pitchFamily="34" charset="0"/>
        <a:buChar char="•"/>
        <a:defRPr sz="2279" kern="1200">
          <a:solidFill>
            <a:schemeClr val="tx1"/>
          </a:solidFill>
          <a:latin typeface="+mn-lt"/>
          <a:ea typeface="+mn-ea"/>
          <a:cs typeface="+mn-cs"/>
        </a:defRPr>
      </a:lvl3pPr>
      <a:lvl4pPr marL="1519390"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4pPr>
      <a:lvl5pPr marL="1953501"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5pPr>
      <a:lvl6pPr marL="2387613"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6pPr>
      <a:lvl7pPr marL="2821724"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7pPr>
      <a:lvl8pPr marL="3255836"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8pPr>
      <a:lvl9pPr marL="3689947"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9pPr>
    </p:bodyStyle>
    <p:otherStyle>
      <a:defPPr>
        <a:defRPr lang="en-US"/>
      </a:defPPr>
      <a:lvl1pPr marL="0" algn="l" defTabSz="868223" rtl="0" eaLnBrk="1" latinLnBrk="0" hangingPunct="1">
        <a:defRPr sz="1709" kern="1200">
          <a:solidFill>
            <a:schemeClr val="tx1"/>
          </a:solidFill>
          <a:latin typeface="+mn-lt"/>
          <a:ea typeface="+mn-ea"/>
          <a:cs typeface="+mn-cs"/>
        </a:defRPr>
      </a:lvl1pPr>
      <a:lvl2pPr marL="434111" algn="l" defTabSz="868223" rtl="0" eaLnBrk="1" latinLnBrk="0" hangingPunct="1">
        <a:defRPr sz="1709" kern="1200">
          <a:solidFill>
            <a:schemeClr val="tx1"/>
          </a:solidFill>
          <a:latin typeface="+mn-lt"/>
          <a:ea typeface="+mn-ea"/>
          <a:cs typeface="+mn-cs"/>
        </a:defRPr>
      </a:lvl2pPr>
      <a:lvl3pPr marL="868223" algn="l" defTabSz="868223" rtl="0" eaLnBrk="1" latinLnBrk="0" hangingPunct="1">
        <a:defRPr sz="1709" kern="1200">
          <a:solidFill>
            <a:schemeClr val="tx1"/>
          </a:solidFill>
          <a:latin typeface="+mn-lt"/>
          <a:ea typeface="+mn-ea"/>
          <a:cs typeface="+mn-cs"/>
        </a:defRPr>
      </a:lvl3pPr>
      <a:lvl4pPr marL="1302334" algn="l" defTabSz="868223" rtl="0" eaLnBrk="1" latinLnBrk="0" hangingPunct="1">
        <a:defRPr sz="1709" kern="1200">
          <a:solidFill>
            <a:schemeClr val="tx1"/>
          </a:solidFill>
          <a:latin typeface="+mn-lt"/>
          <a:ea typeface="+mn-ea"/>
          <a:cs typeface="+mn-cs"/>
        </a:defRPr>
      </a:lvl4pPr>
      <a:lvl5pPr marL="1736446" algn="l" defTabSz="868223" rtl="0" eaLnBrk="1" latinLnBrk="0" hangingPunct="1">
        <a:defRPr sz="1709" kern="1200">
          <a:solidFill>
            <a:schemeClr val="tx1"/>
          </a:solidFill>
          <a:latin typeface="+mn-lt"/>
          <a:ea typeface="+mn-ea"/>
          <a:cs typeface="+mn-cs"/>
        </a:defRPr>
      </a:lvl5pPr>
      <a:lvl6pPr marL="2170557" algn="l" defTabSz="868223" rtl="0" eaLnBrk="1" latinLnBrk="0" hangingPunct="1">
        <a:defRPr sz="1709" kern="1200">
          <a:solidFill>
            <a:schemeClr val="tx1"/>
          </a:solidFill>
          <a:latin typeface="+mn-lt"/>
          <a:ea typeface="+mn-ea"/>
          <a:cs typeface="+mn-cs"/>
        </a:defRPr>
      </a:lvl6pPr>
      <a:lvl7pPr marL="2604668" algn="l" defTabSz="868223" rtl="0" eaLnBrk="1" latinLnBrk="0" hangingPunct="1">
        <a:defRPr sz="1709" kern="1200">
          <a:solidFill>
            <a:schemeClr val="tx1"/>
          </a:solidFill>
          <a:latin typeface="+mn-lt"/>
          <a:ea typeface="+mn-ea"/>
          <a:cs typeface="+mn-cs"/>
        </a:defRPr>
      </a:lvl7pPr>
      <a:lvl8pPr marL="3038780" algn="l" defTabSz="868223" rtl="0" eaLnBrk="1" latinLnBrk="0" hangingPunct="1">
        <a:defRPr sz="1709" kern="1200">
          <a:solidFill>
            <a:schemeClr val="tx1"/>
          </a:solidFill>
          <a:latin typeface="+mn-lt"/>
          <a:ea typeface="+mn-ea"/>
          <a:cs typeface="+mn-cs"/>
        </a:defRPr>
      </a:lvl8pPr>
      <a:lvl9pPr marL="3472891" algn="l" defTabSz="868223" rtl="0" eaLnBrk="1" latinLnBrk="0" hangingPunct="1">
        <a:defRPr sz="170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DFAF5">
            <a:alpha val="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740199"/>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Lst>
  <p:hf hdr="0" ftr="0" dt="0"/>
  <p:txStyles>
    <p:titleStyle>
      <a:lvl1pPr algn="l" defTabSz="914217" rtl="0" eaLnBrk="1" latinLnBrk="0" hangingPunct="1">
        <a:lnSpc>
          <a:spcPct val="90000"/>
        </a:lnSpc>
        <a:spcBef>
          <a:spcPct val="0"/>
        </a:spcBef>
        <a:buNone/>
        <a:defRPr sz="3299" kern="1200" baseline="0">
          <a:solidFill>
            <a:srgbClr val="915907"/>
          </a:solidFill>
          <a:latin typeface="Community Light" panose="02000303040000020003" pitchFamily="2" charset="0"/>
          <a:ea typeface="+mj-ea"/>
          <a:cs typeface="+mj-cs"/>
        </a:defRPr>
      </a:lvl1pPr>
    </p:titleStyle>
    <p:bodyStyle>
      <a:lvl1pPr marL="0" indent="0" algn="l" defTabSz="914217" rtl="0" eaLnBrk="1" latinLnBrk="0" hangingPunct="1">
        <a:lnSpc>
          <a:spcPct val="90000"/>
        </a:lnSpc>
        <a:spcBef>
          <a:spcPts val="1000"/>
        </a:spcBef>
        <a:buFont typeface="Arial" panose="020B0604020202020204" pitchFamily="34" charset="0"/>
        <a:buNone/>
        <a:defRPr sz="2799" kern="1200" baseline="0">
          <a:solidFill>
            <a:srgbClr val="56687A"/>
          </a:solidFill>
          <a:latin typeface="Community Light" panose="02000303040000020003" pitchFamily="2" charset="0"/>
          <a:ea typeface="+mn-ea"/>
          <a:cs typeface="+mn-cs"/>
        </a:defRPr>
      </a:lvl1pPr>
      <a:lvl2pPr marL="457109" indent="0" algn="l" defTabSz="914217" rtl="0" eaLnBrk="1" latinLnBrk="0" hangingPunct="1">
        <a:lnSpc>
          <a:spcPct val="90000"/>
        </a:lnSpc>
        <a:spcBef>
          <a:spcPts val="500"/>
        </a:spcBef>
        <a:buFont typeface="Arial" panose="020B0604020202020204" pitchFamily="34" charset="0"/>
        <a:buNone/>
        <a:defRPr sz="2400" kern="1200" baseline="0">
          <a:solidFill>
            <a:srgbClr val="56687A"/>
          </a:solidFill>
          <a:latin typeface="Community Light" panose="02000303040000020003" pitchFamily="2" charset="0"/>
          <a:ea typeface="+mn-ea"/>
          <a:cs typeface="+mn-cs"/>
        </a:defRPr>
      </a:lvl2pPr>
      <a:lvl3pPr marL="914217" indent="0" algn="l" defTabSz="914217" rtl="0" eaLnBrk="1" latinLnBrk="0" hangingPunct="1">
        <a:lnSpc>
          <a:spcPct val="90000"/>
        </a:lnSpc>
        <a:spcBef>
          <a:spcPts val="500"/>
        </a:spcBef>
        <a:buFont typeface="Arial" panose="020B0604020202020204" pitchFamily="34" charset="0"/>
        <a:buNone/>
        <a:defRPr sz="2000" kern="1200" baseline="0">
          <a:solidFill>
            <a:srgbClr val="56687A"/>
          </a:solidFill>
          <a:latin typeface="Community Light" panose="02000303040000020003" pitchFamily="2" charset="0"/>
          <a:ea typeface="+mn-ea"/>
          <a:cs typeface="+mn-cs"/>
        </a:defRPr>
      </a:lvl3pPr>
      <a:lvl4pPr marL="1371326" indent="0" algn="l" defTabSz="914217" rtl="0" eaLnBrk="1" latinLnBrk="0" hangingPunct="1">
        <a:lnSpc>
          <a:spcPct val="90000"/>
        </a:lnSpc>
        <a:spcBef>
          <a:spcPts val="500"/>
        </a:spcBef>
        <a:buFont typeface="Arial" panose="020B0604020202020204" pitchFamily="34" charset="0"/>
        <a:buNone/>
        <a:defRPr sz="1800" kern="1200" baseline="0">
          <a:solidFill>
            <a:srgbClr val="56687A"/>
          </a:solidFill>
          <a:latin typeface="Community Light" panose="02000303040000020003" pitchFamily="2" charset="0"/>
          <a:ea typeface="+mn-ea"/>
          <a:cs typeface="+mn-cs"/>
        </a:defRPr>
      </a:lvl4pPr>
      <a:lvl5pPr marL="1828434" indent="0" algn="l" defTabSz="914217" rtl="0" eaLnBrk="1" latinLnBrk="0" hangingPunct="1">
        <a:lnSpc>
          <a:spcPct val="90000"/>
        </a:lnSpc>
        <a:spcBef>
          <a:spcPts val="500"/>
        </a:spcBef>
        <a:buFont typeface="Arial" panose="020B0604020202020204" pitchFamily="34" charset="0"/>
        <a:buNone/>
        <a:defRPr sz="1800" kern="1200" baseline="0">
          <a:solidFill>
            <a:srgbClr val="56687A"/>
          </a:solidFill>
          <a:latin typeface="Community Light" panose="02000303040000020003"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961">
          <p15:clr>
            <a:srgbClr val="F26B43"/>
          </p15:clr>
        </p15:guide>
        <p15:guide id="4" pos="14353">
          <p15:clr>
            <a:srgbClr val="F26B43"/>
          </p15:clr>
        </p15:guide>
        <p15:guide id="5" orient="horz" pos="7680">
          <p15:clr>
            <a:srgbClr val="F26B43"/>
          </p15:clr>
        </p15:guide>
        <p15:guide id="6" orient="horz" pos="960">
          <p15:clr>
            <a:srgbClr val="F26B43"/>
          </p15:clr>
        </p15:guide>
        <p15:guide id="7" pos="9961">
          <p15:clr>
            <a:srgbClr val="A4A3A4"/>
          </p15:clr>
        </p15:guide>
        <p15:guide id="8" pos="10177">
          <p15:clr>
            <a:srgbClr val="A4A3A4"/>
          </p15:clr>
        </p15:guide>
        <p15:guide id="9" pos="9769">
          <p15:clr>
            <a:srgbClr val="A4A3A4"/>
          </p15:clr>
        </p15:guide>
        <p15:guide id="10" pos="5161">
          <p15:clr>
            <a:srgbClr val="A4A3A4"/>
          </p15:clr>
        </p15:guide>
        <p15:guide id="11" pos="5353">
          <p15:clr>
            <a:srgbClr val="A4A3A4"/>
          </p15:clr>
        </p15:guide>
        <p15:guide id="12" pos="5569">
          <p15:clr>
            <a:srgbClr val="A4A3A4"/>
          </p15:clr>
        </p15:guide>
        <p15:guide id="13" pos="7873">
          <p15:clr>
            <a:srgbClr val="A4A3A4"/>
          </p15:clr>
        </p15:guide>
        <p15:guide id="14" pos="7489">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2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2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2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19.xml.rels><?xml version="1.0" encoding="UTF-8" standalone="yes"?>
<Relationships xmlns="http://schemas.openxmlformats.org/package/2006/relationships"><Relationship Id="rId3" Type="http://schemas.openxmlformats.org/officeDocument/2006/relationships/hyperlink" Target="https://www.surveymonkey.com/r/policing2022" TargetMode="External"/><Relationship Id="rId2" Type="http://schemas.openxmlformats.org/officeDocument/2006/relationships/image" Target="../media/image16.png"/><Relationship Id="rId1" Type="http://schemas.openxmlformats.org/officeDocument/2006/relationships/slideLayout" Target="../slideLayouts/slideLayout29.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hyperlink" Target="https://www.surveymonkey.com/r/nifi-polic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manage/videos/665404969" TargetMode="External"/><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1BC592-9323-BE44-854B-C6510E0C6901}"/>
              </a:ext>
            </a:extLst>
          </p:cNvPr>
          <p:cNvSpPr>
            <a:spLocks noGrp="1"/>
          </p:cNvSpPr>
          <p:nvPr>
            <p:ph type="subTitle" idx="1"/>
          </p:nvPr>
        </p:nvSpPr>
        <p:spPr>
          <a:xfrm>
            <a:off x="10530" y="1"/>
            <a:ext cx="5511218" cy="6857999"/>
          </a:xfrm>
          <a:solidFill>
            <a:srgbClr val="31A787">
              <a:alpha val="10021"/>
            </a:srgbClr>
          </a:solidFill>
        </p:spPr>
        <p:txBody>
          <a:bodyPr>
            <a:normAutofit/>
          </a:bodyPr>
          <a:lstStyle/>
          <a:p>
            <a:endParaRPr lang="en-US" sz="1400" b="1" dirty="0">
              <a:solidFill>
                <a:srgbClr val="005493"/>
              </a:solidFill>
            </a:endParaRPr>
          </a:p>
          <a:p>
            <a:endParaRPr lang="en-US" sz="1400" b="1" dirty="0">
              <a:solidFill>
                <a:srgbClr val="005493"/>
              </a:solidFill>
            </a:endParaRPr>
          </a:p>
          <a:p>
            <a:br>
              <a:rPr lang="en-US" sz="4000" b="1" dirty="0">
                <a:solidFill>
                  <a:srgbClr val="31A787"/>
                </a:solidFill>
                <a:latin typeface="Gill Sans MT" panose="020B0502020104020203" pitchFamily="34" charset="77"/>
              </a:rPr>
            </a:br>
            <a:r>
              <a:rPr lang="en-US" sz="4400" b="1" dirty="0">
                <a:solidFill>
                  <a:srgbClr val="31A787"/>
                </a:solidFill>
                <a:latin typeface="Helvetica" pitchFamily="2" charset="0"/>
              </a:rPr>
              <a:t>Welcome</a:t>
            </a:r>
            <a:r>
              <a:rPr lang="en-US" sz="3200" b="1" dirty="0">
                <a:solidFill>
                  <a:srgbClr val="59C3B8"/>
                </a:solidFill>
                <a:latin typeface="Helvetica" pitchFamily="2" charset="0"/>
              </a:rPr>
              <a:t> </a:t>
            </a:r>
          </a:p>
          <a:p>
            <a:endParaRPr lang="en-US" sz="2800" dirty="0">
              <a:latin typeface="Gill Sans MT" panose="020B0502020104020203" pitchFamily="34" charset="77"/>
            </a:endParaRPr>
          </a:p>
          <a:p>
            <a:r>
              <a:rPr lang="en-US" sz="3200" dirty="0">
                <a:solidFill>
                  <a:schemeClr val="tx1">
                    <a:lumMod val="65000"/>
                    <a:lumOff val="35000"/>
                  </a:schemeClr>
                </a:solidFill>
                <a:latin typeface="Helvetica" pitchFamily="2" charset="0"/>
              </a:rPr>
              <a:t>National Issues Forums</a:t>
            </a:r>
          </a:p>
          <a:p>
            <a:endParaRPr lang="en-US" sz="2800" dirty="0">
              <a:latin typeface="Gill Sans MT" panose="020B0502020104020203" pitchFamily="34" charset="77"/>
            </a:endParaRPr>
          </a:p>
          <a:p>
            <a:r>
              <a:rPr lang="en-US" sz="3200" dirty="0">
                <a:solidFill>
                  <a:srgbClr val="31A787"/>
                </a:solidFill>
                <a:latin typeface="Helvetica" pitchFamily="2" charset="0"/>
              </a:rPr>
              <a:t>on </a:t>
            </a:r>
          </a:p>
          <a:p>
            <a:endParaRPr lang="en-US" sz="3200" dirty="0">
              <a:solidFill>
                <a:srgbClr val="31A787"/>
              </a:solidFill>
              <a:latin typeface="Helvetica" pitchFamily="2" charset="0"/>
            </a:endParaRPr>
          </a:p>
          <a:p>
            <a:r>
              <a:rPr lang="en-US" sz="3200" b="1" dirty="0">
                <a:solidFill>
                  <a:srgbClr val="31A787"/>
                </a:solidFill>
                <a:latin typeface="Helvetica" pitchFamily="2" charset="0"/>
              </a:rPr>
              <a:t>Policing</a:t>
            </a:r>
          </a:p>
          <a:p>
            <a:endParaRPr lang="en-US" sz="3200" dirty="0">
              <a:solidFill>
                <a:srgbClr val="31A787"/>
              </a:solidFill>
              <a:latin typeface="Helvetica" pitchFamily="2" charset="0"/>
            </a:endParaRPr>
          </a:p>
          <a:p>
            <a:r>
              <a:rPr lang="en-US" sz="2000" dirty="0">
                <a:solidFill>
                  <a:srgbClr val="31A787"/>
                </a:solidFill>
                <a:latin typeface="Helvetica" pitchFamily="2" charset="0"/>
              </a:rPr>
              <a:t>[Insert Date]</a:t>
            </a:r>
          </a:p>
          <a:p>
            <a:endParaRPr lang="en-US" sz="3200" dirty="0">
              <a:solidFill>
                <a:srgbClr val="005493"/>
              </a:solidFill>
              <a:latin typeface="Gill Sans MT" panose="020B0502020104020203" pitchFamily="34" charset="77"/>
            </a:endParaRPr>
          </a:p>
          <a:p>
            <a:endParaRPr lang="en-US" dirty="0"/>
          </a:p>
        </p:txBody>
      </p:sp>
      <p:pic>
        <p:nvPicPr>
          <p:cNvPr id="8" name="Picture 7" descr="Text&#10;&#10;Description automatically generated with medium confidence">
            <a:extLst>
              <a:ext uri="{FF2B5EF4-FFF2-40B4-BE49-F238E27FC236}">
                <a16:creationId xmlns:a16="http://schemas.microsoft.com/office/drawing/2014/main" id="{04B3E23C-4E83-714D-9569-282F4169E332}"/>
              </a:ext>
            </a:extLst>
          </p:cNvPr>
          <p:cNvPicPr>
            <a:picLocks noChangeAspect="1"/>
          </p:cNvPicPr>
          <p:nvPr/>
        </p:nvPicPr>
        <p:blipFill>
          <a:blip r:embed="rId3"/>
          <a:stretch>
            <a:fillRect/>
          </a:stretch>
        </p:blipFill>
        <p:spPr>
          <a:xfrm>
            <a:off x="5693347" y="1691640"/>
            <a:ext cx="6279548" cy="1737360"/>
          </a:xfrm>
          <a:prstGeom prst="rect">
            <a:avLst/>
          </a:prstGeom>
        </p:spPr>
      </p:pic>
      <p:pic>
        <p:nvPicPr>
          <p:cNvPr id="9" name="Picture 8">
            <a:extLst>
              <a:ext uri="{FF2B5EF4-FFF2-40B4-BE49-F238E27FC236}">
                <a16:creationId xmlns:a16="http://schemas.microsoft.com/office/drawing/2014/main" id="{687A3073-D33F-7C4F-8E81-5A7CF13F1E10}"/>
              </a:ext>
            </a:extLst>
          </p:cNvPr>
          <p:cNvPicPr>
            <a:picLocks noChangeAspect="1"/>
          </p:cNvPicPr>
          <p:nvPr/>
        </p:nvPicPr>
        <p:blipFill>
          <a:blip r:embed="rId4">
            <a:grayscl/>
          </a:blip>
          <a:stretch>
            <a:fillRect/>
          </a:stretch>
        </p:blipFill>
        <p:spPr>
          <a:xfrm>
            <a:off x="10322164" y="5380673"/>
            <a:ext cx="1650731" cy="1280160"/>
          </a:xfrm>
          <a:prstGeom prst="rect">
            <a:avLst/>
          </a:prstGeom>
        </p:spPr>
      </p:pic>
    </p:spTree>
    <p:extLst>
      <p:ext uri="{BB962C8B-B14F-4D97-AF65-F5344CB8AC3E}">
        <p14:creationId xmlns:p14="http://schemas.microsoft.com/office/powerpoint/2010/main" val="226120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838200" y="150212"/>
            <a:ext cx="10515600" cy="640715"/>
          </a:xfrm>
        </p:spPr>
        <p:txBody>
          <a:bodyPr>
            <a:normAutofit/>
          </a:bodyPr>
          <a:lstStyle/>
          <a:p>
            <a:pPr algn="ctr"/>
            <a:r>
              <a:rPr lang="en-US" sz="2800" b="1" dirty="0">
                <a:solidFill>
                  <a:srgbClr val="31A787"/>
                </a:solidFill>
                <a:latin typeface="Helvetica" pitchFamily="2" charset="0"/>
              </a:rPr>
              <a:t>Option 1:</a:t>
            </a:r>
            <a:r>
              <a:rPr lang="en-US" sz="2800" b="1" dirty="0">
                <a:solidFill>
                  <a:srgbClr val="2282A4"/>
                </a:solidFill>
                <a:latin typeface="Helvetica" pitchFamily="2" charset="0"/>
              </a:rPr>
              <a:t> </a:t>
            </a:r>
            <a:r>
              <a:rPr lang="en-US" sz="2800" dirty="0">
                <a:latin typeface="Helvetica" pitchFamily="2" charset="0"/>
              </a:rPr>
              <a:t>Make rigorous accountability the top priority</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62" y="791309"/>
            <a:ext cx="5433691" cy="421957"/>
          </a:xfrm>
          <a:solidFill>
            <a:srgbClr val="31A787"/>
          </a:solidFill>
        </p:spPr>
        <p:txBody>
          <a:bodyPr/>
          <a:lstStyle/>
          <a:p>
            <a:r>
              <a:rPr lang="en-US" sz="2000" dirty="0">
                <a:solidFill>
                  <a:schemeClr val="bg1"/>
                </a:solidFill>
                <a:latin typeface="Helvetica" pitchFamily="2" charset="0"/>
              </a:rPr>
              <a:t>Things We Might Do</a:t>
            </a:r>
            <a:r>
              <a:rPr lang="en-US" dirty="0">
                <a:solidFill>
                  <a:schemeClr val="bg1"/>
                </a:solidFill>
              </a:rPr>
              <a:t>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60" y="1209376"/>
            <a:ext cx="5433693" cy="1005840"/>
          </a:xfrm>
          <a:solidFill>
            <a:srgbClr val="E1F3FB"/>
          </a:solidFill>
        </p:spPr>
        <p:txBody>
          <a:bodyPr>
            <a:normAutofit/>
          </a:bodyPr>
          <a:lstStyle/>
          <a:p>
            <a:pPr marL="0" indent="0">
              <a:buNone/>
            </a:pPr>
            <a:r>
              <a:rPr lang="en-US" sz="1600" dirty="0">
                <a:latin typeface="Candara" panose="020E0502030303020204" pitchFamily="34" charset="0"/>
              </a:rPr>
              <a:t>Make police disciplinary records available in a public database so journalists and community members have access to them and officers with repeated complaints won’t be hired elsewhere.</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083" y="790927"/>
            <a:ext cx="5433692" cy="421957"/>
          </a:xfrm>
          <a:solidFill>
            <a:srgbClr val="C4AE4C"/>
          </a:solidFill>
        </p:spPr>
        <p:txBody>
          <a:bodyPr>
            <a:normAutofit/>
          </a:bodyPr>
          <a:lstStyle/>
          <a:p>
            <a:r>
              <a:rPr lang="en-US" sz="2000" dirty="0">
                <a:solidFill>
                  <a:schemeClr val="bg1"/>
                </a:solidFill>
                <a:latin typeface="Helvetica" pitchFamily="2" charset="0"/>
              </a:rPr>
              <a:t>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083" y="1209376"/>
            <a:ext cx="5433692" cy="1005840"/>
          </a:xfrm>
          <a:solidFill>
            <a:srgbClr val="E1F3FB"/>
          </a:solidFill>
        </p:spPr>
        <p:txBody>
          <a:bodyPr>
            <a:normAutofit/>
          </a:bodyPr>
          <a:lstStyle/>
          <a:p>
            <a:pPr marL="0" indent="0">
              <a:buNone/>
            </a:pPr>
            <a:r>
              <a:rPr lang="en-US" sz="1600" dirty="0"/>
              <a:t>Officers who are falsely accused and cleared of charges may have their careers ruined and be publicly and unfairly smeared.</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14" y="2207676"/>
            <a:ext cx="5433693" cy="1005840"/>
          </a:xfrm>
          <a:prstGeom prst="rect">
            <a:avLst/>
          </a:prstGeom>
          <a:solidFill>
            <a:srgbClr val="B5E1F5"/>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Candara" panose="020E0502030303020204" pitchFamily="34" charset="0"/>
              </a:rPr>
              <a:t>Fire officers who fail to report suspected police misconduct; reward and promote those who do.</a:t>
            </a:r>
          </a:p>
          <a:p>
            <a:pPr marL="0" indent="0">
              <a:buFont typeface="Arial" panose="020B0604020202020204" pitchFamily="34" charset="0"/>
              <a:buNone/>
            </a:pPr>
            <a:endParaRPr lang="en-US" sz="1800" dirty="0">
              <a:latin typeface="Candara" panose="020E0502030303020204" pitchFamily="34" charset="0"/>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037" y="2215216"/>
            <a:ext cx="5433693" cy="1005840"/>
          </a:xfrm>
          <a:prstGeom prst="rect">
            <a:avLst/>
          </a:prstGeom>
          <a:solidFill>
            <a:srgbClr val="B5E1F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Candara" panose="020E0502030303020204" pitchFamily="34" charset="0"/>
              </a:rPr>
              <a:t>This could create an atmosphere of antagonism and snitching among officers who need to trust each other and work together. It could easily be misused for all sorts of reasons.</a:t>
            </a:r>
          </a:p>
          <a:p>
            <a:pPr marL="0" indent="0">
              <a:buFont typeface="Arial" panose="020B0604020202020204" pitchFamily="34" charset="0"/>
              <a:buNone/>
            </a:pPr>
            <a:endParaRPr lang="en-US" sz="1800" dirty="0">
              <a:latin typeface="Candara" panose="020E0502030303020204" pitchFamily="34" charset="0"/>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14" y="3214733"/>
            <a:ext cx="5433693" cy="1005840"/>
          </a:xfrm>
          <a:prstGeom prst="rect">
            <a:avLst/>
          </a:prstGeom>
          <a:solidFill>
            <a:srgbClr val="FEF8D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Candara" panose="020E0502030303020204" pitchFamily="34" charset="0"/>
              </a:rPr>
              <a:t>Create diverse, multiracial, and independent civilian review boards that can investigate complains from the public and recommend an officer’s removal if warranted.</a:t>
            </a:r>
          </a:p>
          <a:p>
            <a:pPr marL="0" indent="0">
              <a:buFont typeface="Arial" panose="020B0604020202020204" pitchFamily="34" charset="0"/>
              <a:buNone/>
            </a:pPr>
            <a:endParaRPr lang="en-US" sz="1800" dirty="0">
              <a:latin typeface="Candara" panose="020E0502030303020204" pitchFamily="34" charset="0"/>
            </a:endParaRP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036" y="3221056"/>
            <a:ext cx="5433693" cy="1005840"/>
          </a:xfrm>
          <a:prstGeom prst="rect">
            <a:avLst/>
          </a:prstGeom>
          <a:solidFill>
            <a:srgbClr val="FEF8D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Candara" panose="020E0502030303020204" pitchFamily="34" charset="0"/>
              </a:rPr>
              <a:t>Reviews of police behavior should be conducted by those who understand the job firsthand. Civilian boards can inject too much partisanship and emotion into the process.</a:t>
            </a:r>
          </a:p>
          <a:p>
            <a:pPr marL="0" indent="0">
              <a:buFont typeface="Arial" panose="020B0604020202020204" pitchFamily="34" charset="0"/>
              <a:buNone/>
            </a:pPr>
            <a:endParaRPr lang="en-US" sz="1800" dirty="0">
              <a:latin typeface="Candara" panose="020E0502030303020204" pitchFamily="34" charset="0"/>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766" y="5222523"/>
            <a:ext cx="5433693" cy="1097280"/>
          </a:xfrm>
          <a:prstGeom prst="rect">
            <a:avLst/>
          </a:prstGeom>
          <a:solidFill>
            <a:srgbClr val="E2E2E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Candara" panose="020E0502030303020204" pitchFamily="34" charset="0"/>
              </a:rPr>
              <a:t>Require police officers to wear body cameras, turn them on during every encounter with the public, and release the full recordings to the public when there are charges of police misconduct.</a:t>
            </a:r>
          </a:p>
          <a:p>
            <a:pPr marL="0" indent="0">
              <a:buFont typeface="Arial" panose="020B0604020202020204" pitchFamily="34" charset="0"/>
              <a:buNone/>
            </a:pPr>
            <a:endParaRPr lang="en-US" sz="1800" dirty="0">
              <a:latin typeface="Candara" panose="020E0502030303020204" pitchFamily="34" charset="0"/>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035" y="5226094"/>
            <a:ext cx="5433693" cy="1097280"/>
          </a:xfrm>
          <a:prstGeom prst="rect">
            <a:avLst/>
          </a:prstGeom>
          <a:solidFill>
            <a:srgbClr val="E2E2E0"/>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dirty="0">
                <a:latin typeface="Candara" panose="020E0502030303020204" pitchFamily="34" charset="0"/>
              </a:rPr>
              <a:t>Body cameras do not automatically increase police accountability, or reduce the use of force by officers, and people are concerned about increased surveillance and invasions of privacy when sensitive moments are recorded and later made public.</a:t>
            </a:r>
          </a:p>
          <a:p>
            <a:pPr marL="0" indent="0">
              <a:buFont typeface="Arial" panose="020B0604020202020204" pitchFamily="34" charset="0"/>
              <a:buNone/>
            </a:pPr>
            <a:endParaRPr lang="en-US" sz="1800" dirty="0">
              <a:latin typeface="Candara" panose="020E0502030303020204" pitchFamily="34" charset="0"/>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766" y="6252318"/>
            <a:ext cx="5433693" cy="369332"/>
          </a:xfrm>
          <a:prstGeom prst="rect">
            <a:avLst/>
          </a:prstGeom>
          <a:noFill/>
        </p:spPr>
        <p:txBody>
          <a:bodyPr wrap="square" rtlCol="0">
            <a:spAutoFit/>
          </a:bodyPr>
          <a:lstStyle/>
          <a:p>
            <a:r>
              <a:rPr lang="en-US" b="1" dirty="0">
                <a:solidFill>
                  <a:srgbClr val="B93C4C"/>
                </a:solidFill>
                <a:latin typeface="Candara" panose="020E0502030303020204" pitchFamily="34" charset="0"/>
              </a:rPr>
              <a:t>What else could we do, especially as a community?</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035" y="6252318"/>
            <a:ext cx="5433693" cy="369332"/>
          </a:xfrm>
          <a:prstGeom prst="rect">
            <a:avLst/>
          </a:prstGeom>
          <a:noFill/>
        </p:spPr>
        <p:txBody>
          <a:bodyPr wrap="square" rtlCol="0">
            <a:spAutoFit/>
          </a:bodyPr>
          <a:lstStyle/>
          <a:p>
            <a:r>
              <a:rPr lang="en-US" b="1" dirty="0">
                <a:solidFill>
                  <a:srgbClr val="B93C4C"/>
                </a:solidFill>
                <a:latin typeface="Candara" panose="020E0502030303020204" pitchFamily="34" charset="0"/>
              </a:rPr>
              <a:t>What’s the drawback if we do that?</a:t>
            </a:r>
          </a:p>
        </p:txBody>
      </p:sp>
      <p:sp>
        <p:nvSpPr>
          <p:cNvPr id="13" name="TextBox 12">
            <a:extLst>
              <a:ext uri="{FF2B5EF4-FFF2-40B4-BE49-F238E27FC236}">
                <a16:creationId xmlns:a16="http://schemas.microsoft.com/office/drawing/2014/main" id="{C095DAEF-7D1C-EB4D-8669-727F5B6A5611}"/>
              </a:ext>
            </a:extLst>
          </p:cNvPr>
          <p:cNvSpPr txBox="1"/>
          <p:nvPr/>
        </p:nvSpPr>
        <p:spPr>
          <a:xfrm>
            <a:off x="563791" y="4220573"/>
            <a:ext cx="5433716" cy="1005840"/>
          </a:xfrm>
          <a:prstGeom prst="rect">
            <a:avLst/>
          </a:prstGeom>
          <a:solidFill>
            <a:srgbClr val="B4E4DC"/>
          </a:solidFill>
        </p:spPr>
        <p:txBody>
          <a:bodyPr wrap="square" rtlCol="0">
            <a:spAutoFit/>
          </a:bodyPr>
          <a:lstStyle/>
          <a:p>
            <a:r>
              <a:rPr lang="en-US" sz="1600" dirty="0">
                <a:latin typeface="Candara" panose="020E0502030303020204" pitchFamily="34" charset="0"/>
              </a:rPr>
              <a:t>Congress should broaden the ability for people to sue individual police officers for physical abuse and mental stress.</a:t>
            </a:r>
          </a:p>
        </p:txBody>
      </p:sp>
      <p:sp>
        <p:nvSpPr>
          <p:cNvPr id="16" name="TextBox 15">
            <a:extLst>
              <a:ext uri="{FF2B5EF4-FFF2-40B4-BE49-F238E27FC236}">
                <a16:creationId xmlns:a16="http://schemas.microsoft.com/office/drawing/2014/main" id="{13CE24A6-F366-BC47-8C90-1FC4E52D1C48}"/>
              </a:ext>
            </a:extLst>
          </p:cNvPr>
          <p:cNvSpPr txBox="1"/>
          <p:nvPr/>
        </p:nvSpPr>
        <p:spPr>
          <a:xfrm>
            <a:off x="6377036" y="4223762"/>
            <a:ext cx="5433693" cy="1005840"/>
          </a:xfrm>
          <a:prstGeom prst="rect">
            <a:avLst/>
          </a:prstGeom>
          <a:solidFill>
            <a:srgbClr val="B4E4DC"/>
          </a:solidFill>
        </p:spPr>
        <p:txBody>
          <a:bodyPr wrap="square" rtlCol="0">
            <a:spAutoFit/>
          </a:bodyPr>
          <a:lstStyle/>
          <a:p>
            <a:r>
              <a:rPr lang="en-US" sz="1600" dirty="0">
                <a:latin typeface="Candara" panose="020E0502030303020204" pitchFamily="34" charset="0"/>
              </a:rPr>
              <a:t>This may result in more frivolous lawsuits. Moreover, the threat of being sued could lead to officers being hesitant to act at crucial times. </a:t>
            </a:r>
          </a:p>
        </p:txBody>
      </p:sp>
      <p:cxnSp>
        <p:nvCxnSpPr>
          <p:cNvPr id="18" name="Straight Arrow Connector 17">
            <a:extLst>
              <a:ext uri="{FF2B5EF4-FFF2-40B4-BE49-F238E27FC236}">
                <a16:creationId xmlns:a16="http://schemas.microsoft.com/office/drawing/2014/main" id="{C0C7E515-DA25-9C4C-AA42-E08EED0E4323}"/>
              </a:ext>
            </a:extLst>
          </p:cNvPr>
          <p:cNvCxnSpPr>
            <a:cxnSpLocks/>
          </p:cNvCxnSpPr>
          <p:nvPr/>
        </p:nvCxnSpPr>
        <p:spPr>
          <a:xfrm>
            <a:off x="5983958" y="1359215"/>
            <a:ext cx="397164"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E74C3DE-40C0-0044-BF6C-E5B11878703F}"/>
              </a:ext>
            </a:extLst>
          </p:cNvPr>
          <p:cNvCxnSpPr>
            <a:cxnSpLocks/>
          </p:cNvCxnSpPr>
          <p:nvPr/>
        </p:nvCxnSpPr>
        <p:spPr>
          <a:xfrm>
            <a:off x="5983958" y="3373073"/>
            <a:ext cx="393027"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A071A61-F36E-8D4E-A5B2-804F1B12FECE}"/>
              </a:ext>
            </a:extLst>
          </p:cNvPr>
          <p:cNvCxnSpPr>
            <a:cxnSpLocks/>
          </p:cNvCxnSpPr>
          <p:nvPr/>
        </p:nvCxnSpPr>
        <p:spPr>
          <a:xfrm>
            <a:off x="5983959" y="4401069"/>
            <a:ext cx="393027"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6C2A0E5-29A3-D44B-B4B0-9ACB2B130F85}"/>
              </a:ext>
            </a:extLst>
          </p:cNvPr>
          <p:cNvCxnSpPr>
            <a:cxnSpLocks/>
          </p:cNvCxnSpPr>
          <p:nvPr/>
        </p:nvCxnSpPr>
        <p:spPr>
          <a:xfrm>
            <a:off x="5983959" y="5360612"/>
            <a:ext cx="393027"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24129E4-CDD9-B443-83A2-FAA42BCE7825}"/>
              </a:ext>
            </a:extLst>
          </p:cNvPr>
          <p:cNvCxnSpPr>
            <a:cxnSpLocks/>
          </p:cNvCxnSpPr>
          <p:nvPr/>
        </p:nvCxnSpPr>
        <p:spPr>
          <a:xfrm>
            <a:off x="5983959" y="2376710"/>
            <a:ext cx="393027"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97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08660FA-1E1C-5643-80BC-B29B073F6B01}"/>
              </a:ext>
            </a:extLst>
          </p:cNvPr>
          <p:cNvSpPr/>
          <p:nvPr/>
        </p:nvSpPr>
        <p:spPr>
          <a:xfrm>
            <a:off x="-306666" y="1834938"/>
            <a:ext cx="3926990" cy="3926988"/>
          </a:xfrm>
          <a:prstGeom prst="ellipse">
            <a:avLst/>
          </a:prstGeom>
          <a:solidFill>
            <a:srgbClr val="31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31A787"/>
              </a:solidFill>
              <a:effectLst/>
              <a:uLnTx/>
              <a:uFillTx/>
              <a:latin typeface="Garamond" panose="02020404030301010803" pitchFamily="18" charset="0"/>
              <a:cs typeface="Arial" pitchFamily="34" charset="0"/>
              <a:sym typeface="Wingdings"/>
            </a:endParaRPr>
          </a:p>
        </p:txBody>
      </p:sp>
      <p:sp>
        <p:nvSpPr>
          <p:cNvPr id="10" name="John Jersin">
            <a:extLst>
              <a:ext uri="{FF2B5EF4-FFF2-40B4-BE49-F238E27FC236}">
                <a16:creationId xmlns:a16="http://schemas.microsoft.com/office/drawing/2014/main" id="{F1580219-967E-DE49-8A6C-137BE9E661A5}"/>
              </a:ext>
            </a:extLst>
          </p:cNvPr>
          <p:cNvSpPr txBox="1"/>
          <p:nvPr/>
        </p:nvSpPr>
        <p:spPr>
          <a:xfrm>
            <a:off x="488196" y="2918225"/>
            <a:ext cx="3360781" cy="1380568"/>
          </a:xfrm>
          <a:prstGeom prst="rect">
            <a:avLst/>
          </a:prstGeom>
          <a:noFill/>
          <a:ln w="3175"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 val="1"/>
            </a:ext>
          </a:extLst>
        </p:spPr>
        <p:txBody>
          <a:bodyPr wrap="square" lIns="24065" tIns="24065" rIns="24065" bIns="24065" numCol="1" anchor="t">
            <a:spAutoFit/>
          </a:bodyPr>
          <a:lstStyle>
            <a:defPPr>
              <a:defRPr lang="en-US"/>
            </a:defPPr>
            <a:lvl1pPr marL="0" algn="l" defTabSz="914400" rtl="0" eaLnBrk="1" latinLnBrk="0" hangingPunct="1">
              <a:lnSpc>
                <a:spcPct val="70000"/>
              </a:lnSpc>
              <a:defRPr sz="9000" b="0" kern="1200">
                <a:solidFill>
                  <a:srgbClr val="006FB9"/>
                </a:solidFill>
                <a:latin typeface="+mn-lt"/>
                <a:ea typeface="+mn-ea"/>
                <a:cs typeface="+mn-cs"/>
              </a:defRPr>
            </a:lvl1pPr>
          </a:lstStyle>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93C4C"/>
                </a:solidFill>
                <a:effectLst/>
                <a:uLnTx/>
                <a:uFillTx/>
                <a:latin typeface="Helvetica" pitchFamily="2" charset="0"/>
                <a:ea typeface="+mn-ea"/>
                <a:cs typeface="Arial" pitchFamily="34" charset="0"/>
              </a:rPr>
              <a:t>OPTION 1</a:t>
            </a:r>
          </a:p>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4F9FE"/>
                </a:solidFill>
                <a:effectLst/>
                <a:uLnTx/>
                <a:uFillTx/>
                <a:latin typeface="Helvetica" pitchFamily="2" charset="0"/>
                <a:ea typeface="+mn-ea"/>
                <a:cs typeface="Arial" pitchFamily="34" charset="0"/>
              </a:rPr>
              <a:t>Questions for deliberation</a:t>
            </a:r>
            <a:r>
              <a:rPr kumimoji="0" lang="en-US" sz="3200" b="1" i="0" u="none" strike="noStrike" kern="1200" cap="none" spc="0" normalizeH="0" baseline="0" noProof="0" dirty="0">
                <a:ln>
                  <a:noFill/>
                </a:ln>
                <a:solidFill>
                  <a:srgbClr val="095A83"/>
                </a:solidFill>
                <a:effectLst/>
                <a:uLnTx/>
                <a:uFillTx/>
                <a:latin typeface="Helvetica" pitchFamily="2" charset="0"/>
                <a:ea typeface="+mn-ea"/>
                <a:cs typeface="Arial" pitchFamily="34" charset="0"/>
              </a:rPr>
              <a:t> </a:t>
            </a:r>
          </a:p>
        </p:txBody>
      </p:sp>
      <p:grpSp>
        <p:nvGrpSpPr>
          <p:cNvPr id="5" name="Group 4">
            <a:extLst>
              <a:ext uri="{FF2B5EF4-FFF2-40B4-BE49-F238E27FC236}">
                <a16:creationId xmlns:a16="http://schemas.microsoft.com/office/drawing/2014/main" id="{CC13EBC9-964E-D846-B408-0C460BF72DAF}"/>
              </a:ext>
            </a:extLst>
          </p:cNvPr>
          <p:cNvGrpSpPr/>
          <p:nvPr/>
        </p:nvGrpSpPr>
        <p:grpSpPr>
          <a:xfrm>
            <a:off x="4184059" y="1650535"/>
            <a:ext cx="7283208" cy="914162"/>
            <a:chOff x="10835460" y="1745505"/>
            <a:chExt cx="14570208" cy="1828800"/>
          </a:xfrm>
        </p:grpSpPr>
        <p:sp>
          <p:nvSpPr>
            <p:cNvPr id="14" name="Oval 13">
              <a:extLst>
                <a:ext uri="{FF2B5EF4-FFF2-40B4-BE49-F238E27FC236}">
                  <a16:creationId xmlns:a16="http://schemas.microsoft.com/office/drawing/2014/main" id="{8DFA0611-1A00-FF45-9DB4-91EA0D11339B}"/>
                </a:ext>
              </a:extLst>
            </p:cNvPr>
            <p:cNvSpPr/>
            <p:nvPr/>
          </p:nvSpPr>
          <p:spPr>
            <a:xfrm>
              <a:off x="10835460" y="2114407"/>
              <a:ext cx="1188720" cy="1188719"/>
            </a:xfrm>
            <a:prstGeom prst="ellipse">
              <a:avLst/>
            </a:prstGeom>
            <a:solidFill>
              <a:srgbClr val="31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15" name="Rectangle 14">
              <a:extLst>
                <a:ext uri="{FF2B5EF4-FFF2-40B4-BE49-F238E27FC236}">
                  <a16:creationId xmlns:a16="http://schemas.microsoft.com/office/drawing/2014/main" id="{40BA6A6C-F004-F445-9942-A621CDCD4F1F}"/>
                </a:ext>
              </a:extLst>
            </p:cNvPr>
            <p:cNvSpPr/>
            <p:nvPr/>
          </p:nvSpPr>
          <p:spPr>
            <a:xfrm>
              <a:off x="11144356" y="1745505"/>
              <a:ext cx="1145162"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1</a:t>
              </a:r>
            </a:p>
          </p:txBody>
        </p:sp>
        <p:sp>
          <p:nvSpPr>
            <p:cNvPr id="13" name="Rectangle 12">
              <a:extLst>
                <a:ext uri="{FF2B5EF4-FFF2-40B4-BE49-F238E27FC236}">
                  <a16:creationId xmlns:a16="http://schemas.microsoft.com/office/drawing/2014/main" id="{A123F226-A07F-CF43-9A5C-4D05F4F0AF8F}"/>
                </a:ext>
              </a:extLst>
            </p:cNvPr>
            <p:cNvSpPr/>
            <p:nvPr/>
          </p:nvSpPr>
          <p:spPr>
            <a:xfrm>
              <a:off x="12376465" y="1885930"/>
              <a:ext cx="13029203"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1A787"/>
                  </a:solidFill>
                  <a:effectLst/>
                  <a:uLnTx/>
                  <a:uFillTx/>
                  <a:latin typeface="Candara" panose="020E0502030303020204" pitchFamily="34" charset="0"/>
                  <a:ea typeface="+mn-ea"/>
                  <a:cs typeface="Arial" pitchFamily="34" charset="0"/>
                </a:rPr>
                <a:t>This approach proposes rigorous oversight of police by </a:t>
              </a:r>
              <a:r>
                <a:rPr lang="en-US" sz="2400" dirty="0">
                  <a:solidFill>
                    <a:srgbClr val="31A787"/>
                  </a:solidFill>
                  <a:latin typeface="Candara" panose="020E0502030303020204" pitchFamily="34" charset="0"/>
                  <a:cs typeface="Arial" pitchFamily="34" charset="0"/>
                </a:rPr>
                <a:t>civilian review boards. </a:t>
              </a:r>
              <a:r>
                <a:rPr kumimoji="0" lang="en-US" sz="2400" b="0" i="0" u="none" strike="noStrike" kern="1200" cap="none" spc="0" normalizeH="0" baseline="0" noProof="0" dirty="0">
                  <a:ln>
                    <a:noFill/>
                  </a:ln>
                  <a:solidFill>
                    <a:srgbClr val="31A787"/>
                  </a:solidFill>
                  <a:effectLst/>
                  <a:uLnTx/>
                  <a:uFillTx/>
                  <a:latin typeface="Candara" panose="020E0502030303020204" pitchFamily="34" charset="0"/>
                  <a:ea typeface="+mn-ea"/>
                  <a:cs typeface="Arial" pitchFamily="34" charset="0"/>
                </a:rPr>
                <a:t>Thinking of your own community, could there be too much civilian oversight of the police? Is there a danger of politicizing and undercutting law enforcement? Why or why not?</a:t>
              </a:r>
            </a:p>
          </p:txBody>
        </p:sp>
      </p:grpSp>
      <p:grpSp>
        <p:nvGrpSpPr>
          <p:cNvPr id="6" name="Group 5">
            <a:extLst>
              <a:ext uri="{FF2B5EF4-FFF2-40B4-BE49-F238E27FC236}">
                <a16:creationId xmlns:a16="http://schemas.microsoft.com/office/drawing/2014/main" id="{B1E308DE-CDED-C94C-B765-D9C214F78EBB}"/>
              </a:ext>
            </a:extLst>
          </p:cNvPr>
          <p:cNvGrpSpPr/>
          <p:nvPr/>
        </p:nvGrpSpPr>
        <p:grpSpPr>
          <a:xfrm>
            <a:off x="4277587" y="4024034"/>
            <a:ext cx="7419738" cy="914162"/>
            <a:chOff x="10835460" y="4637024"/>
            <a:chExt cx="14843339" cy="1828800"/>
          </a:xfrm>
        </p:grpSpPr>
        <p:grpSp>
          <p:nvGrpSpPr>
            <p:cNvPr id="4" name="Group 3">
              <a:extLst>
                <a:ext uri="{FF2B5EF4-FFF2-40B4-BE49-F238E27FC236}">
                  <a16:creationId xmlns:a16="http://schemas.microsoft.com/office/drawing/2014/main" id="{02E50F16-0522-7E40-A2A6-B731A38A4DE3}"/>
                </a:ext>
              </a:extLst>
            </p:cNvPr>
            <p:cNvGrpSpPr/>
            <p:nvPr/>
          </p:nvGrpSpPr>
          <p:grpSpPr>
            <a:xfrm>
              <a:off x="10835460" y="4637024"/>
              <a:ext cx="1461115" cy="1828800"/>
              <a:chOff x="10835460" y="4637024"/>
              <a:chExt cx="1461115" cy="1828800"/>
            </a:xfrm>
          </p:grpSpPr>
          <p:sp>
            <p:nvSpPr>
              <p:cNvPr id="19" name="Oval 18">
                <a:extLst>
                  <a:ext uri="{FF2B5EF4-FFF2-40B4-BE49-F238E27FC236}">
                    <a16:creationId xmlns:a16="http://schemas.microsoft.com/office/drawing/2014/main" id="{3F038128-ADF1-984F-95AC-384050D57526}"/>
                  </a:ext>
                </a:extLst>
              </p:cNvPr>
              <p:cNvSpPr/>
              <p:nvPr/>
            </p:nvSpPr>
            <p:spPr>
              <a:xfrm>
                <a:off x="10835460" y="4988436"/>
                <a:ext cx="1188720" cy="1188719"/>
              </a:xfrm>
              <a:prstGeom prst="ellipse">
                <a:avLst/>
              </a:prstGeom>
              <a:solidFill>
                <a:srgbClr val="31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20" name="Rectangle 19">
                <a:extLst>
                  <a:ext uri="{FF2B5EF4-FFF2-40B4-BE49-F238E27FC236}">
                    <a16:creationId xmlns:a16="http://schemas.microsoft.com/office/drawing/2014/main" id="{C575502A-ECB5-664A-91D2-907461D56B3E}"/>
                  </a:ext>
                </a:extLst>
              </p:cNvPr>
              <p:cNvSpPr/>
              <p:nvPr/>
            </p:nvSpPr>
            <p:spPr>
              <a:xfrm>
                <a:off x="11107855" y="4637024"/>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2</a:t>
                </a:r>
              </a:p>
            </p:txBody>
          </p:sp>
        </p:grpSp>
        <p:sp>
          <p:nvSpPr>
            <p:cNvPr id="18" name="Rectangle 17">
              <a:extLst>
                <a:ext uri="{FF2B5EF4-FFF2-40B4-BE49-F238E27FC236}">
                  <a16:creationId xmlns:a16="http://schemas.microsoft.com/office/drawing/2014/main" id="{02A8A406-3821-C341-A993-8CD008B26ABB}"/>
                </a:ext>
              </a:extLst>
            </p:cNvPr>
            <p:cNvSpPr/>
            <p:nvPr/>
          </p:nvSpPr>
          <p:spPr>
            <a:xfrm>
              <a:off x="12376465" y="4830896"/>
              <a:ext cx="13302334"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1A787"/>
                  </a:solidFill>
                  <a:effectLst/>
                  <a:uLnTx/>
                  <a:uFillTx/>
                  <a:latin typeface="Candara" panose="020E0502030303020204" pitchFamily="34" charset="0"/>
                  <a:ea typeface="+mn-ea"/>
                  <a:cs typeface="Arial" pitchFamily="34" charset="0"/>
                </a:rPr>
                <a:t>One proposal for this option is to make it easier to sue individual police officers for misconduct. Would this be an effective way to deter officers from using abusive and violent tactics? Why or why not? Do you think this might lead to frivolous lawsuits against officers who were only doing their jobs?</a:t>
              </a:r>
            </a:p>
          </p:txBody>
        </p:sp>
      </p:grpSp>
      <p:pic>
        <p:nvPicPr>
          <p:cNvPr id="31" name="MW_T" descr="1082965,C,25528,47502263-22da-4cc8-8d1b-c0c5ef429aa1,2" hidden="1"/>
          <p:cNvPicPr/>
          <p:nvPr/>
        </p:nvPicPr>
        <p:blipFill>
          <a:blip r:embed="rId3"/>
          <a:stretch>
            <a:fillRect/>
          </a:stretch>
        </p:blipFill>
        <p:spPr>
          <a:xfrm>
            <a:off x="794" y="894"/>
            <a:ext cx="6348" cy="6348"/>
          </a:xfrm>
          <a:prstGeom prst="rect">
            <a:avLst/>
          </a:prstGeom>
        </p:spPr>
      </p:pic>
      <p:pic>
        <p:nvPicPr>
          <p:cNvPr id="32" name="MW_T" descr="1038086,C,27223,c6b1d958-9b4f-4e26-9f40-d84f47146f76,1" hidden="1"/>
          <p:cNvPicPr/>
          <p:nvPr/>
        </p:nvPicPr>
        <p:blipFill>
          <a:blip r:embed="rId3"/>
          <a:stretch>
            <a:fillRect/>
          </a:stretch>
        </p:blipFill>
        <p:spPr>
          <a:xfrm>
            <a:off x="794" y="447"/>
            <a:ext cx="12698" cy="12698"/>
          </a:xfrm>
          <a:prstGeom prst="rect">
            <a:avLst/>
          </a:prstGeom>
        </p:spPr>
      </p:pic>
      <p:sp>
        <p:nvSpPr>
          <p:cNvPr id="8" name="TextBox 7">
            <a:extLst>
              <a:ext uri="{FF2B5EF4-FFF2-40B4-BE49-F238E27FC236}">
                <a16:creationId xmlns:a16="http://schemas.microsoft.com/office/drawing/2014/main" id="{E3CDA7FE-0A22-E044-B592-B28086E723BF}"/>
              </a:ext>
            </a:extLst>
          </p:cNvPr>
          <p:cNvSpPr txBox="1"/>
          <p:nvPr/>
        </p:nvSpPr>
        <p:spPr>
          <a:xfrm>
            <a:off x="5254171" y="5399314"/>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11" name="TextBox 10">
            <a:extLst>
              <a:ext uri="{FF2B5EF4-FFF2-40B4-BE49-F238E27FC236}">
                <a16:creationId xmlns:a16="http://schemas.microsoft.com/office/drawing/2014/main" id="{44A951AF-24F5-AD48-957E-B69174C15F52}"/>
              </a:ext>
            </a:extLst>
          </p:cNvPr>
          <p:cNvSpPr txBox="1"/>
          <p:nvPr/>
        </p:nvSpPr>
        <p:spPr>
          <a:xfrm>
            <a:off x="7707086" y="6444343"/>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21" name="Title 1">
            <a:extLst>
              <a:ext uri="{FF2B5EF4-FFF2-40B4-BE49-F238E27FC236}">
                <a16:creationId xmlns:a16="http://schemas.microsoft.com/office/drawing/2014/main" id="{B623AF7A-E3A4-A74A-9006-EB97ABA77FF6}"/>
              </a:ext>
            </a:extLst>
          </p:cNvPr>
          <p:cNvSpPr txBox="1">
            <a:spLocks/>
          </p:cNvSpPr>
          <p:nvPr/>
        </p:nvSpPr>
        <p:spPr>
          <a:xfrm>
            <a:off x="402665" y="234146"/>
            <a:ext cx="3669273" cy="1380568"/>
          </a:xfrm>
          <a:prstGeom prst="rect">
            <a:avLst/>
          </a:prstGeom>
        </p:spPr>
        <p:txBody>
          <a:bodyPr vert="horz" lIns="91440" tIns="45720" rIns="91440" bIns="45720" rtlCol="0" anchor="b">
            <a:normAutofit fontScale="97500"/>
          </a:bodyPr>
          <a:lstStyle>
            <a:lvl1pPr algn="l" defTabSz="868223" rtl="0" eaLnBrk="1" latinLnBrk="0" hangingPunct="1">
              <a:spcBef>
                <a:spcPct val="0"/>
              </a:spcBef>
              <a:buNone/>
              <a:defRPr sz="1899" b="1" kern="1200">
                <a:solidFill>
                  <a:schemeClr val="tx1"/>
                </a:solidFill>
                <a:latin typeface="+mj-lt"/>
                <a:ea typeface="+mj-ea"/>
                <a:cs typeface="+mj-cs"/>
              </a:defRPr>
            </a:lvl1pPr>
          </a:lstStyle>
          <a:p>
            <a:r>
              <a:rPr lang="en-US" sz="2600" dirty="0">
                <a:solidFill>
                  <a:srgbClr val="31A787"/>
                </a:solidFill>
                <a:latin typeface="Helvetica" pitchFamily="2" charset="0"/>
              </a:rPr>
              <a:t>Make rigorous accountability the </a:t>
            </a:r>
            <a:br>
              <a:rPr lang="en-US" sz="2600" dirty="0">
                <a:solidFill>
                  <a:srgbClr val="31A787"/>
                </a:solidFill>
                <a:latin typeface="Helvetica" pitchFamily="2" charset="0"/>
              </a:rPr>
            </a:br>
            <a:r>
              <a:rPr lang="en-US" sz="2600" dirty="0">
                <a:solidFill>
                  <a:srgbClr val="31A787"/>
                </a:solidFill>
                <a:latin typeface="Helvetica" pitchFamily="2" charset="0"/>
              </a:rPr>
              <a:t>top priority</a:t>
            </a:r>
          </a:p>
        </p:txBody>
      </p:sp>
    </p:spTree>
    <p:extLst>
      <p:ext uri="{BB962C8B-B14F-4D97-AF65-F5344CB8AC3E}">
        <p14:creationId xmlns:p14="http://schemas.microsoft.com/office/powerpoint/2010/main" val="21976203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5B63-E9C7-A543-9D96-103535BD819D}"/>
              </a:ext>
            </a:extLst>
          </p:cNvPr>
          <p:cNvSpPr>
            <a:spLocks noGrp="1"/>
          </p:cNvSpPr>
          <p:nvPr>
            <p:ph type="title"/>
          </p:nvPr>
        </p:nvSpPr>
        <p:spPr>
          <a:xfrm>
            <a:off x="332347" y="131789"/>
            <a:ext cx="4011084" cy="1614714"/>
          </a:xfrm>
        </p:spPr>
        <p:txBody>
          <a:bodyPr>
            <a:normAutofit/>
          </a:bodyPr>
          <a:lstStyle/>
          <a:p>
            <a:r>
              <a:rPr lang="en-US" sz="2800" dirty="0">
                <a:solidFill>
                  <a:srgbClr val="B93C4C"/>
                </a:solidFill>
                <a:latin typeface="Helvetica" pitchFamily="2" charset="0"/>
              </a:rPr>
              <a:t>OPTION 2:</a:t>
            </a:r>
            <a:br>
              <a:rPr lang="en-US" sz="2800" dirty="0">
                <a:latin typeface="Helvetica" pitchFamily="2" charset="0"/>
              </a:rPr>
            </a:br>
            <a:r>
              <a:rPr lang="en-US" sz="2600" dirty="0">
                <a:solidFill>
                  <a:srgbClr val="31A787"/>
                </a:solidFill>
                <a:latin typeface="Helvetica" pitchFamily="2" charset="0"/>
              </a:rPr>
              <a:t>Make ending racial </a:t>
            </a:r>
            <a:br>
              <a:rPr lang="en-US" sz="2600" dirty="0">
                <a:solidFill>
                  <a:srgbClr val="31A787"/>
                </a:solidFill>
                <a:latin typeface="Helvetica" pitchFamily="2" charset="0"/>
              </a:rPr>
            </a:br>
            <a:r>
              <a:rPr lang="en-US" sz="2600" dirty="0">
                <a:solidFill>
                  <a:srgbClr val="31A787"/>
                </a:solidFill>
                <a:latin typeface="Helvetica" pitchFamily="2" charset="0"/>
              </a:rPr>
              <a:t>bias the top priority</a:t>
            </a:r>
          </a:p>
        </p:txBody>
      </p:sp>
      <p:sp>
        <p:nvSpPr>
          <p:cNvPr id="4" name="Text Placeholder 3">
            <a:extLst>
              <a:ext uri="{FF2B5EF4-FFF2-40B4-BE49-F238E27FC236}">
                <a16:creationId xmlns:a16="http://schemas.microsoft.com/office/drawing/2014/main" id="{6C99E487-7215-7E4F-ACCE-DEE8176465D5}"/>
              </a:ext>
            </a:extLst>
          </p:cNvPr>
          <p:cNvSpPr>
            <a:spLocks noGrp="1"/>
          </p:cNvSpPr>
          <p:nvPr>
            <p:ph type="body" sz="half" idx="2"/>
          </p:nvPr>
        </p:nvSpPr>
        <p:spPr>
          <a:xfrm>
            <a:off x="3901955" y="273050"/>
            <a:ext cx="8121831" cy="6453161"/>
          </a:xfrm>
        </p:spPr>
        <p:txBody>
          <a:bodyPr>
            <a:normAutofit fontScale="85000" lnSpcReduction="10000"/>
          </a:bodyPr>
          <a:lstStyle/>
          <a:p>
            <a:endParaRPr lang="en-US" sz="2000" dirty="0">
              <a:latin typeface="Helvetica" pitchFamily="2" charset="0"/>
            </a:endParaRPr>
          </a:p>
          <a:p>
            <a:pPr marL="342900" indent="-342900">
              <a:lnSpc>
                <a:spcPct val="110000"/>
              </a:lnSpc>
              <a:buClr>
                <a:srgbClr val="31A787"/>
              </a:buClr>
              <a:buSzPct val="150000"/>
              <a:buFont typeface="Arial" panose="020B0604020202020204" pitchFamily="34" charset="0"/>
              <a:buChar char="•"/>
            </a:pPr>
            <a:r>
              <a:rPr lang="en-US" sz="2600" dirty="0">
                <a:solidFill>
                  <a:srgbClr val="31A787"/>
                </a:solidFill>
                <a:latin typeface="Candara" panose="020E0502030303020204" pitchFamily="34" charset="0"/>
              </a:rPr>
              <a:t>Police violence and bullying, and routine suspicion of certain groups of people, are not confined to a few rogue officers. </a:t>
            </a:r>
          </a:p>
          <a:p>
            <a:pPr marL="342900" indent="-342900">
              <a:lnSpc>
                <a:spcPct val="110000"/>
              </a:lnSpc>
              <a:buClr>
                <a:srgbClr val="31A787"/>
              </a:buClr>
              <a:buSzPct val="150000"/>
              <a:buFont typeface="Arial" panose="020B0604020202020204" pitchFamily="34" charset="0"/>
              <a:buChar char="•"/>
            </a:pPr>
            <a:endParaRPr lang="en-US" sz="2600" dirty="0">
              <a:solidFill>
                <a:srgbClr val="31A787"/>
              </a:solidFill>
              <a:latin typeface="Candara" panose="020E0502030303020204" pitchFamily="34" charset="0"/>
            </a:endParaRPr>
          </a:p>
          <a:p>
            <a:pPr marL="342900" indent="-342900">
              <a:lnSpc>
                <a:spcPct val="110000"/>
              </a:lnSpc>
              <a:buClr>
                <a:srgbClr val="31A787"/>
              </a:buClr>
              <a:buSzPct val="150000"/>
              <a:buFont typeface="Arial" panose="020B0604020202020204" pitchFamily="34" charset="0"/>
              <a:buChar char="•"/>
            </a:pPr>
            <a:r>
              <a:rPr lang="en-US" sz="2600" dirty="0">
                <a:solidFill>
                  <a:srgbClr val="31A787"/>
                </a:solidFill>
                <a:latin typeface="Candara" panose="020E0502030303020204" pitchFamily="34" charset="0"/>
              </a:rPr>
              <a:t>Law enforcement’s traditions and operating assumptions tend to excuse White Americans and penalize those from other backgrounds.</a:t>
            </a:r>
          </a:p>
          <a:p>
            <a:pPr>
              <a:lnSpc>
                <a:spcPct val="110000"/>
              </a:lnSpc>
              <a:buClr>
                <a:srgbClr val="31A787"/>
              </a:buClr>
              <a:buSzPct val="150000"/>
            </a:pPr>
            <a:endParaRPr lang="en-US" sz="2600" dirty="0">
              <a:solidFill>
                <a:srgbClr val="31A787"/>
              </a:solidFill>
              <a:latin typeface="Candara" panose="020E0502030303020204" pitchFamily="34" charset="0"/>
            </a:endParaRPr>
          </a:p>
          <a:p>
            <a:pPr marL="342900" indent="-342900">
              <a:lnSpc>
                <a:spcPct val="110000"/>
              </a:lnSpc>
              <a:buClr>
                <a:srgbClr val="31A787"/>
              </a:buClr>
              <a:buSzPct val="150000"/>
              <a:buFont typeface="Arial" panose="020B0604020202020204" pitchFamily="34" charset="0"/>
              <a:buChar char="•"/>
            </a:pPr>
            <a:r>
              <a:rPr lang="en-US" sz="2600" dirty="0">
                <a:solidFill>
                  <a:srgbClr val="31A787"/>
                </a:solidFill>
                <a:latin typeface="Candara" panose="020E0502030303020204" pitchFamily="34" charset="0"/>
              </a:rPr>
              <a:t>If we do not deal with widespread racial discrimination and biased thinking among police officers and the bias embedded in the way they do their jobs, abusive policing will continue.</a:t>
            </a:r>
          </a:p>
          <a:p>
            <a:pPr>
              <a:lnSpc>
                <a:spcPct val="110000"/>
              </a:lnSpc>
              <a:buClr>
                <a:srgbClr val="713882"/>
              </a:buClr>
            </a:pPr>
            <a:r>
              <a:rPr lang="en-US" sz="2400" dirty="0">
                <a:solidFill>
                  <a:srgbClr val="1D366D"/>
                </a:solidFill>
                <a:latin typeface="Helvetica" pitchFamily="2" charset="0"/>
              </a:rPr>
              <a:t> </a:t>
            </a:r>
            <a:endParaRPr lang="en-US" sz="2400" dirty="0"/>
          </a:p>
          <a:p>
            <a:pPr>
              <a:buClr>
                <a:srgbClr val="713882"/>
              </a:buClr>
            </a:pPr>
            <a:r>
              <a:rPr lang="en-US" sz="2400" b="1" dirty="0">
                <a:solidFill>
                  <a:srgbClr val="B93C4C"/>
                </a:solidFill>
              </a:rPr>
              <a:t>A Primary Drawback </a:t>
            </a:r>
          </a:p>
          <a:p>
            <a:pPr lvl="1">
              <a:buClr>
                <a:srgbClr val="713882"/>
              </a:buClr>
            </a:pPr>
            <a:r>
              <a:rPr lang="en-US" sz="2600" dirty="0">
                <a:solidFill>
                  <a:srgbClr val="31A787"/>
                </a:solidFill>
              </a:rPr>
              <a:t>We should fire officers who abuse and mistreat citizens, but we shouldn’t assume that most officers are racists. By stereotyping all officers and entire departments, we do a disservice to the officers who treat citizens with respect, support reforms, and work to end misconduct.</a:t>
            </a:r>
          </a:p>
          <a:p>
            <a:endParaRPr lang="en-US" dirty="0"/>
          </a:p>
        </p:txBody>
      </p:sp>
      <p:sp>
        <p:nvSpPr>
          <p:cNvPr id="8" name="Oval 7">
            <a:extLst>
              <a:ext uri="{FF2B5EF4-FFF2-40B4-BE49-F238E27FC236}">
                <a16:creationId xmlns:a16="http://schemas.microsoft.com/office/drawing/2014/main" id="{4A592283-6F6E-3E4B-AF53-3F6A45C46CFE}"/>
              </a:ext>
            </a:extLst>
          </p:cNvPr>
          <p:cNvSpPr/>
          <p:nvPr/>
        </p:nvSpPr>
        <p:spPr>
          <a:xfrm>
            <a:off x="-478305" y="2018686"/>
            <a:ext cx="3926990" cy="3635359"/>
          </a:xfrm>
          <a:prstGeom prst="ellipse">
            <a:avLst/>
          </a:prstGeom>
          <a:solidFill>
            <a:srgbClr val="31A787"/>
          </a:solidFill>
          <a:ln w="12700" cap="flat" cmpd="sng" algn="ctr">
            <a:noFill/>
            <a:prstDash val="solid"/>
            <a:miter lim="800000"/>
          </a:ln>
          <a:effectLst/>
        </p:spPr>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cs typeface="Arial" pitchFamily="34" charset="0"/>
              <a:sym typeface="Wingdings"/>
            </a:endParaRPr>
          </a:p>
        </p:txBody>
      </p:sp>
      <p:sp>
        <p:nvSpPr>
          <p:cNvPr id="10" name="TextBox 9">
            <a:extLst>
              <a:ext uri="{FF2B5EF4-FFF2-40B4-BE49-F238E27FC236}">
                <a16:creationId xmlns:a16="http://schemas.microsoft.com/office/drawing/2014/main" id="{317D7760-73B6-0943-8ADF-4CA18C6AA127}"/>
              </a:ext>
            </a:extLst>
          </p:cNvPr>
          <p:cNvSpPr txBox="1"/>
          <p:nvPr/>
        </p:nvSpPr>
        <p:spPr>
          <a:xfrm>
            <a:off x="332347" y="2312872"/>
            <a:ext cx="3002038"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This option 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Helvetica" pitchFamily="2" charset="0"/>
              </a:rPr>
              <a:t>l</a:t>
            </a: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aw enforcement agencies, like other institutions, reflect this country’s history of persistent racial discrimination and injustice.</a:t>
            </a:r>
          </a:p>
        </p:txBody>
      </p:sp>
    </p:spTree>
    <p:extLst>
      <p:ext uri="{BB962C8B-B14F-4D97-AF65-F5344CB8AC3E}">
        <p14:creationId xmlns:p14="http://schemas.microsoft.com/office/powerpoint/2010/main" val="172416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838200" y="150212"/>
            <a:ext cx="10515600" cy="640715"/>
          </a:xfrm>
        </p:spPr>
        <p:txBody>
          <a:bodyPr>
            <a:normAutofit/>
          </a:bodyPr>
          <a:lstStyle/>
          <a:p>
            <a:pPr algn="ctr"/>
            <a:r>
              <a:rPr lang="en-US" sz="2800" b="1" dirty="0">
                <a:solidFill>
                  <a:srgbClr val="31A787"/>
                </a:solidFill>
                <a:latin typeface="Helvetica" pitchFamily="2" charset="0"/>
              </a:rPr>
              <a:t>Option 2:</a:t>
            </a:r>
            <a:r>
              <a:rPr lang="en-US" sz="2800" b="1" dirty="0">
                <a:solidFill>
                  <a:srgbClr val="2282A4"/>
                </a:solidFill>
                <a:latin typeface="Helvetica" pitchFamily="2" charset="0"/>
              </a:rPr>
              <a:t> </a:t>
            </a:r>
            <a:r>
              <a:rPr lang="en-US" sz="2800" dirty="0">
                <a:latin typeface="Helvetica" pitchFamily="2" charset="0"/>
              </a:rPr>
              <a:t>Make ending racial bias the top priority</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62" y="791309"/>
            <a:ext cx="5433691" cy="421957"/>
          </a:xfrm>
          <a:solidFill>
            <a:srgbClr val="31A787"/>
          </a:solidFill>
        </p:spPr>
        <p:txBody>
          <a:bodyPr/>
          <a:lstStyle/>
          <a:p>
            <a:r>
              <a:rPr lang="en-US" sz="2000" dirty="0">
                <a:solidFill>
                  <a:schemeClr val="bg1"/>
                </a:solidFill>
                <a:latin typeface="Helvetica" pitchFamily="2" charset="0"/>
              </a:rPr>
              <a:t>Things We Might Do</a:t>
            </a:r>
            <a:r>
              <a:rPr lang="en-US" dirty="0">
                <a:solidFill>
                  <a:schemeClr val="bg1"/>
                </a:solidFill>
              </a:rPr>
              <a:t>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60" y="1209376"/>
            <a:ext cx="5433693" cy="1005840"/>
          </a:xfrm>
          <a:solidFill>
            <a:srgbClr val="E1F3FB"/>
          </a:solidFill>
        </p:spPr>
        <p:txBody>
          <a:bodyPr>
            <a:normAutofit fontScale="92500"/>
          </a:bodyPr>
          <a:lstStyle/>
          <a:p>
            <a:pPr marL="0" indent="0">
              <a:buNone/>
            </a:pPr>
            <a:r>
              <a:rPr lang="en-US" sz="1700" dirty="0">
                <a:latin typeface="Candara" panose="020E0502030303020204" pitchFamily="34" charset="0"/>
              </a:rPr>
              <a:t>Overhaul police education programs to make training about bias, or racial prejudice, equally as important as weapons training so officers have the knowledge and skills necessary to successfully engage the communities they serve.</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083" y="790927"/>
            <a:ext cx="5433692" cy="421957"/>
          </a:xfrm>
          <a:solidFill>
            <a:srgbClr val="C4AE4C"/>
          </a:solidFill>
        </p:spPr>
        <p:txBody>
          <a:bodyPr>
            <a:normAutofit/>
          </a:bodyPr>
          <a:lstStyle/>
          <a:p>
            <a:r>
              <a:rPr lang="en-US" sz="2000" dirty="0">
                <a:solidFill>
                  <a:schemeClr val="bg1"/>
                </a:solidFill>
                <a:latin typeface="Helvetica" pitchFamily="2" charset="0"/>
              </a:rPr>
              <a:t>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083" y="1209376"/>
            <a:ext cx="5433692" cy="1005840"/>
          </a:xfrm>
          <a:solidFill>
            <a:srgbClr val="E1F3FB"/>
          </a:solidFill>
        </p:spPr>
        <p:txBody>
          <a:bodyPr>
            <a:noAutofit/>
          </a:bodyPr>
          <a:lstStyle/>
          <a:p>
            <a:pPr marL="0" indent="0">
              <a:buNone/>
            </a:pPr>
            <a:r>
              <a:rPr lang="en-US" sz="1500" dirty="0">
                <a:latin typeface="Candara" panose="020E0502030303020204" pitchFamily="34" charset="0"/>
              </a:rPr>
              <a:t>There are no guarantees or solid evidence that diversity, equity, and inclusion trainings change officer behaviors or department culture. Police are not responsible for solving social problems and training should focus on finding and arresting criminals.</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14" y="2207676"/>
            <a:ext cx="5433693" cy="1005840"/>
          </a:xfrm>
          <a:prstGeom prst="rect">
            <a:avLst/>
          </a:prstGeom>
          <a:solidFill>
            <a:srgbClr val="B5E1F5"/>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Conduct background checks to determine if a potential officer has a history of displaying racial bias.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037" y="2215216"/>
            <a:ext cx="5433693" cy="1005840"/>
          </a:xfrm>
          <a:prstGeom prst="rect">
            <a:avLst/>
          </a:prstGeom>
          <a:solidFill>
            <a:srgbClr val="B5E1F5"/>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Racist feelings and discriminatory behaviors are sometimes unconscious or hidden and will not be discovered during a background check.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14" y="3214733"/>
            <a:ext cx="5433693" cy="1005840"/>
          </a:xfrm>
          <a:prstGeom prst="rect">
            <a:avLst/>
          </a:prstGeom>
          <a:solidFill>
            <a:srgbClr val="FEF8D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Require officers to live in the communities they serve so they develop respect for diverse residents and strong ties to all the people they serve.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036" y="3221056"/>
            <a:ext cx="5433693" cy="1005840"/>
          </a:xfrm>
          <a:prstGeom prst="rect">
            <a:avLst/>
          </a:prstGeom>
          <a:solidFill>
            <a:srgbClr val="FEF8D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This will limit the number of people entering policing, and unless we are willing to pay officers more, many won’t be able to afford to live in the communities they serve.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766" y="5222523"/>
            <a:ext cx="5433693" cy="1005840"/>
          </a:xfrm>
          <a:prstGeom prst="rect">
            <a:avLst/>
          </a:prstGeom>
          <a:solidFill>
            <a:srgbClr val="E2E2E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Permit the U.S. Justice Department to investigate and take over police departments where there is a pattern of racist practices and racially biased enforcement.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035" y="5226094"/>
            <a:ext cx="5433693" cy="1005840"/>
          </a:xfrm>
          <a:prstGeom prst="rect">
            <a:avLst/>
          </a:prstGeom>
          <a:solidFill>
            <a:srgbClr val="E2E2E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Federal intervention can lead to a loss of local control or community oversight and it can strain the resources of local departments that have to meet court-approved benchmarks for accountability.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766" y="6252318"/>
            <a:ext cx="54336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93C4C"/>
                </a:solidFill>
                <a:effectLst/>
                <a:uLnTx/>
                <a:uFillTx/>
                <a:latin typeface="Candara" panose="020E0502030303020204" pitchFamily="34" charset="0"/>
                <a:ea typeface="+mn-ea"/>
                <a:cs typeface="+mn-cs"/>
              </a:rPr>
              <a:t>What else could we do, especially as a community?</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035" y="6252318"/>
            <a:ext cx="54336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93C4C"/>
                </a:solidFill>
                <a:effectLst/>
                <a:uLnTx/>
                <a:uFillTx/>
                <a:latin typeface="Candara" panose="020E0502030303020204" pitchFamily="34" charset="0"/>
                <a:ea typeface="+mn-ea"/>
                <a:cs typeface="+mn-cs"/>
              </a:rPr>
              <a:t>What’s the drawback if we do that?</a:t>
            </a:r>
          </a:p>
        </p:txBody>
      </p:sp>
      <p:sp>
        <p:nvSpPr>
          <p:cNvPr id="13" name="TextBox 12">
            <a:extLst>
              <a:ext uri="{FF2B5EF4-FFF2-40B4-BE49-F238E27FC236}">
                <a16:creationId xmlns:a16="http://schemas.microsoft.com/office/drawing/2014/main" id="{C095DAEF-7D1C-EB4D-8669-727F5B6A5611}"/>
              </a:ext>
            </a:extLst>
          </p:cNvPr>
          <p:cNvSpPr txBox="1"/>
          <p:nvPr/>
        </p:nvSpPr>
        <p:spPr>
          <a:xfrm>
            <a:off x="563791" y="4220572"/>
            <a:ext cx="5433716" cy="1005840"/>
          </a:xfrm>
          <a:prstGeom prst="rect">
            <a:avLst/>
          </a:prstGeom>
          <a:solidFill>
            <a:srgbClr val="B4E4D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Diversify the police force by recruiting and retaining officers of various backgrounds.</a:t>
            </a:r>
          </a:p>
        </p:txBody>
      </p:sp>
      <p:sp>
        <p:nvSpPr>
          <p:cNvPr id="16" name="TextBox 15">
            <a:extLst>
              <a:ext uri="{FF2B5EF4-FFF2-40B4-BE49-F238E27FC236}">
                <a16:creationId xmlns:a16="http://schemas.microsoft.com/office/drawing/2014/main" id="{13CE24A6-F366-BC47-8C90-1FC4E52D1C48}"/>
              </a:ext>
            </a:extLst>
          </p:cNvPr>
          <p:cNvSpPr txBox="1"/>
          <p:nvPr/>
        </p:nvSpPr>
        <p:spPr>
          <a:xfrm>
            <a:off x="6377036" y="4223761"/>
            <a:ext cx="5433693" cy="1005840"/>
          </a:xfrm>
          <a:prstGeom prst="rect">
            <a:avLst/>
          </a:prstGeom>
          <a:solidFill>
            <a:srgbClr val="B4E4D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 diverse force will not automatically end racial bias or the mistreatment of certain marginalized groups at the hands of police. </a:t>
            </a:r>
          </a:p>
        </p:txBody>
      </p:sp>
      <p:cxnSp>
        <p:nvCxnSpPr>
          <p:cNvPr id="18" name="Straight Arrow Connector 17">
            <a:extLst>
              <a:ext uri="{FF2B5EF4-FFF2-40B4-BE49-F238E27FC236}">
                <a16:creationId xmlns:a16="http://schemas.microsoft.com/office/drawing/2014/main" id="{C0C7E515-DA25-9C4C-AA42-E08EED0E4323}"/>
              </a:ext>
            </a:extLst>
          </p:cNvPr>
          <p:cNvCxnSpPr>
            <a:cxnSpLocks/>
          </p:cNvCxnSpPr>
          <p:nvPr/>
        </p:nvCxnSpPr>
        <p:spPr>
          <a:xfrm>
            <a:off x="5983958" y="1359215"/>
            <a:ext cx="397164"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E74C3DE-40C0-0044-BF6C-E5B11878703F}"/>
              </a:ext>
            </a:extLst>
          </p:cNvPr>
          <p:cNvCxnSpPr>
            <a:cxnSpLocks/>
          </p:cNvCxnSpPr>
          <p:nvPr/>
        </p:nvCxnSpPr>
        <p:spPr>
          <a:xfrm>
            <a:off x="5983958" y="3373073"/>
            <a:ext cx="393027"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A071A61-F36E-8D4E-A5B2-804F1B12FECE}"/>
              </a:ext>
            </a:extLst>
          </p:cNvPr>
          <p:cNvCxnSpPr>
            <a:cxnSpLocks/>
          </p:cNvCxnSpPr>
          <p:nvPr/>
        </p:nvCxnSpPr>
        <p:spPr>
          <a:xfrm>
            <a:off x="5983959" y="4401069"/>
            <a:ext cx="393027"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6C2A0E5-29A3-D44B-B4B0-9ACB2B130F85}"/>
              </a:ext>
            </a:extLst>
          </p:cNvPr>
          <p:cNvCxnSpPr>
            <a:cxnSpLocks/>
          </p:cNvCxnSpPr>
          <p:nvPr/>
        </p:nvCxnSpPr>
        <p:spPr>
          <a:xfrm>
            <a:off x="5983959" y="5360612"/>
            <a:ext cx="393027"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24129E4-CDD9-B443-83A2-FAA42BCE7825}"/>
              </a:ext>
            </a:extLst>
          </p:cNvPr>
          <p:cNvCxnSpPr>
            <a:cxnSpLocks/>
          </p:cNvCxnSpPr>
          <p:nvPr/>
        </p:nvCxnSpPr>
        <p:spPr>
          <a:xfrm>
            <a:off x="5983959" y="2376710"/>
            <a:ext cx="393027"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703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08660FA-1E1C-5643-80BC-B29B073F6B01}"/>
              </a:ext>
            </a:extLst>
          </p:cNvPr>
          <p:cNvSpPr/>
          <p:nvPr/>
        </p:nvSpPr>
        <p:spPr>
          <a:xfrm>
            <a:off x="-370461" y="1728275"/>
            <a:ext cx="3926990" cy="3926988"/>
          </a:xfrm>
          <a:prstGeom prst="ellipse">
            <a:avLst/>
          </a:prstGeom>
          <a:solidFill>
            <a:srgbClr val="31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31A787"/>
              </a:solidFill>
              <a:effectLst/>
              <a:uLnTx/>
              <a:uFillTx/>
              <a:latin typeface="Garamond" panose="02020404030301010803" pitchFamily="18" charset="0"/>
              <a:cs typeface="Arial" pitchFamily="34" charset="0"/>
              <a:sym typeface="Wingdings"/>
            </a:endParaRPr>
          </a:p>
        </p:txBody>
      </p:sp>
      <p:sp>
        <p:nvSpPr>
          <p:cNvPr id="10" name="John Jersin">
            <a:extLst>
              <a:ext uri="{FF2B5EF4-FFF2-40B4-BE49-F238E27FC236}">
                <a16:creationId xmlns:a16="http://schemas.microsoft.com/office/drawing/2014/main" id="{F1580219-967E-DE49-8A6C-137BE9E661A5}"/>
              </a:ext>
            </a:extLst>
          </p:cNvPr>
          <p:cNvSpPr txBox="1"/>
          <p:nvPr/>
        </p:nvSpPr>
        <p:spPr>
          <a:xfrm>
            <a:off x="488196" y="2918225"/>
            <a:ext cx="3360781" cy="1380568"/>
          </a:xfrm>
          <a:prstGeom prst="rect">
            <a:avLst/>
          </a:prstGeom>
          <a:noFill/>
          <a:ln w="3175"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 val="1"/>
            </a:ext>
          </a:extLst>
        </p:spPr>
        <p:txBody>
          <a:bodyPr wrap="square" lIns="24065" tIns="24065" rIns="24065" bIns="24065" numCol="1" anchor="t">
            <a:spAutoFit/>
          </a:bodyPr>
          <a:lstStyle>
            <a:defPPr>
              <a:defRPr lang="en-US"/>
            </a:defPPr>
            <a:lvl1pPr marL="0" algn="l" defTabSz="914400" rtl="0" eaLnBrk="1" latinLnBrk="0" hangingPunct="1">
              <a:lnSpc>
                <a:spcPct val="70000"/>
              </a:lnSpc>
              <a:defRPr sz="9000" b="0" kern="1200">
                <a:solidFill>
                  <a:srgbClr val="006FB9"/>
                </a:solidFill>
                <a:latin typeface="+mn-lt"/>
                <a:ea typeface="+mn-ea"/>
                <a:cs typeface="+mn-cs"/>
              </a:defRPr>
            </a:lvl1pPr>
          </a:lstStyle>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93C4C"/>
                </a:solidFill>
                <a:effectLst/>
                <a:uLnTx/>
                <a:uFillTx/>
                <a:latin typeface="Helvetica" pitchFamily="2" charset="0"/>
                <a:ea typeface="+mn-ea"/>
                <a:cs typeface="Arial" pitchFamily="34" charset="0"/>
              </a:rPr>
              <a:t>OPTION 2</a:t>
            </a:r>
          </a:p>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4F9FE"/>
                </a:solidFill>
                <a:effectLst/>
                <a:uLnTx/>
                <a:uFillTx/>
                <a:latin typeface="Helvetica" pitchFamily="2" charset="0"/>
                <a:ea typeface="+mn-ea"/>
                <a:cs typeface="Arial" pitchFamily="34" charset="0"/>
              </a:rPr>
              <a:t>Questions for deliberation</a:t>
            </a:r>
            <a:r>
              <a:rPr kumimoji="0" lang="en-US" sz="3200" b="1" i="0" u="none" strike="noStrike" kern="1200" cap="none" spc="0" normalizeH="0" baseline="0" noProof="0" dirty="0">
                <a:ln>
                  <a:noFill/>
                </a:ln>
                <a:solidFill>
                  <a:srgbClr val="095A83"/>
                </a:solidFill>
                <a:effectLst/>
                <a:uLnTx/>
                <a:uFillTx/>
                <a:latin typeface="Helvetica" pitchFamily="2" charset="0"/>
                <a:ea typeface="+mn-ea"/>
                <a:cs typeface="Arial" pitchFamily="34" charset="0"/>
              </a:rPr>
              <a:t> </a:t>
            </a:r>
          </a:p>
        </p:txBody>
      </p:sp>
      <p:grpSp>
        <p:nvGrpSpPr>
          <p:cNvPr id="5" name="Group 4">
            <a:extLst>
              <a:ext uri="{FF2B5EF4-FFF2-40B4-BE49-F238E27FC236}">
                <a16:creationId xmlns:a16="http://schemas.microsoft.com/office/drawing/2014/main" id="{CC13EBC9-964E-D846-B408-0C460BF72DAF}"/>
              </a:ext>
            </a:extLst>
          </p:cNvPr>
          <p:cNvGrpSpPr/>
          <p:nvPr/>
        </p:nvGrpSpPr>
        <p:grpSpPr>
          <a:xfrm>
            <a:off x="4184059" y="1650535"/>
            <a:ext cx="7283208" cy="914162"/>
            <a:chOff x="10835460" y="1745505"/>
            <a:chExt cx="14570208" cy="1828800"/>
          </a:xfrm>
        </p:grpSpPr>
        <p:sp>
          <p:nvSpPr>
            <p:cNvPr id="14" name="Oval 13">
              <a:extLst>
                <a:ext uri="{FF2B5EF4-FFF2-40B4-BE49-F238E27FC236}">
                  <a16:creationId xmlns:a16="http://schemas.microsoft.com/office/drawing/2014/main" id="{8DFA0611-1A00-FF45-9DB4-91EA0D11339B}"/>
                </a:ext>
              </a:extLst>
            </p:cNvPr>
            <p:cNvSpPr/>
            <p:nvPr/>
          </p:nvSpPr>
          <p:spPr>
            <a:xfrm>
              <a:off x="10835460" y="2114407"/>
              <a:ext cx="1188720" cy="1188719"/>
            </a:xfrm>
            <a:prstGeom prst="ellipse">
              <a:avLst/>
            </a:prstGeom>
            <a:solidFill>
              <a:srgbClr val="31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15" name="Rectangle 14">
              <a:extLst>
                <a:ext uri="{FF2B5EF4-FFF2-40B4-BE49-F238E27FC236}">
                  <a16:creationId xmlns:a16="http://schemas.microsoft.com/office/drawing/2014/main" id="{40BA6A6C-F004-F445-9942-A621CDCD4F1F}"/>
                </a:ext>
              </a:extLst>
            </p:cNvPr>
            <p:cNvSpPr/>
            <p:nvPr/>
          </p:nvSpPr>
          <p:spPr>
            <a:xfrm>
              <a:off x="11144356" y="1745505"/>
              <a:ext cx="1145162"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1</a:t>
              </a:r>
            </a:p>
          </p:txBody>
        </p:sp>
        <p:sp>
          <p:nvSpPr>
            <p:cNvPr id="13" name="Rectangle 12">
              <a:extLst>
                <a:ext uri="{FF2B5EF4-FFF2-40B4-BE49-F238E27FC236}">
                  <a16:creationId xmlns:a16="http://schemas.microsoft.com/office/drawing/2014/main" id="{A123F226-A07F-CF43-9A5C-4D05F4F0AF8F}"/>
                </a:ext>
              </a:extLst>
            </p:cNvPr>
            <p:cNvSpPr/>
            <p:nvPr/>
          </p:nvSpPr>
          <p:spPr>
            <a:xfrm>
              <a:off x="12376465" y="1885930"/>
              <a:ext cx="13029203"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1A787"/>
                  </a:solidFill>
                  <a:effectLst/>
                  <a:uLnTx/>
                  <a:uFillTx/>
                  <a:latin typeface="Candara" panose="020E0502030303020204" pitchFamily="34" charset="0"/>
                  <a:ea typeface="+mn-ea"/>
                  <a:cs typeface="Arial" pitchFamily="34" charset="0"/>
                </a:rPr>
                <a:t>Police officers often make split second decisions in confusing, dangerous situations. Would more racial justice and de-escalation training reduce police errors? Or could it end up jeopardizing officers and public safety because the police are more hesitant?</a:t>
              </a:r>
            </a:p>
          </p:txBody>
        </p:sp>
      </p:grpSp>
      <p:grpSp>
        <p:nvGrpSpPr>
          <p:cNvPr id="6" name="Group 5">
            <a:extLst>
              <a:ext uri="{FF2B5EF4-FFF2-40B4-BE49-F238E27FC236}">
                <a16:creationId xmlns:a16="http://schemas.microsoft.com/office/drawing/2014/main" id="{B1E308DE-CDED-C94C-B765-D9C214F78EBB}"/>
              </a:ext>
            </a:extLst>
          </p:cNvPr>
          <p:cNvGrpSpPr/>
          <p:nvPr/>
        </p:nvGrpSpPr>
        <p:grpSpPr>
          <a:xfrm>
            <a:off x="4277587" y="4024034"/>
            <a:ext cx="7419738" cy="914162"/>
            <a:chOff x="10835460" y="4637024"/>
            <a:chExt cx="14843339" cy="1828800"/>
          </a:xfrm>
        </p:grpSpPr>
        <p:grpSp>
          <p:nvGrpSpPr>
            <p:cNvPr id="4" name="Group 3">
              <a:extLst>
                <a:ext uri="{FF2B5EF4-FFF2-40B4-BE49-F238E27FC236}">
                  <a16:creationId xmlns:a16="http://schemas.microsoft.com/office/drawing/2014/main" id="{02E50F16-0522-7E40-A2A6-B731A38A4DE3}"/>
                </a:ext>
              </a:extLst>
            </p:cNvPr>
            <p:cNvGrpSpPr/>
            <p:nvPr/>
          </p:nvGrpSpPr>
          <p:grpSpPr>
            <a:xfrm>
              <a:off x="10835460" y="4637024"/>
              <a:ext cx="1461115" cy="1828800"/>
              <a:chOff x="10835460" y="4637024"/>
              <a:chExt cx="1461115" cy="1828800"/>
            </a:xfrm>
          </p:grpSpPr>
          <p:sp>
            <p:nvSpPr>
              <p:cNvPr id="19" name="Oval 18">
                <a:extLst>
                  <a:ext uri="{FF2B5EF4-FFF2-40B4-BE49-F238E27FC236}">
                    <a16:creationId xmlns:a16="http://schemas.microsoft.com/office/drawing/2014/main" id="{3F038128-ADF1-984F-95AC-384050D57526}"/>
                  </a:ext>
                </a:extLst>
              </p:cNvPr>
              <p:cNvSpPr/>
              <p:nvPr/>
            </p:nvSpPr>
            <p:spPr>
              <a:xfrm>
                <a:off x="10835460" y="4988436"/>
                <a:ext cx="1188720" cy="1188719"/>
              </a:xfrm>
              <a:prstGeom prst="ellipse">
                <a:avLst/>
              </a:prstGeom>
              <a:solidFill>
                <a:srgbClr val="31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20" name="Rectangle 19">
                <a:extLst>
                  <a:ext uri="{FF2B5EF4-FFF2-40B4-BE49-F238E27FC236}">
                    <a16:creationId xmlns:a16="http://schemas.microsoft.com/office/drawing/2014/main" id="{C575502A-ECB5-664A-91D2-907461D56B3E}"/>
                  </a:ext>
                </a:extLst>
              </p:cNvPr>
              <p:cNvSpPr/>
              <p:nvPr/>
            </p:nvSpPr>
            <p:spPr>
              <a:xfrm>
                <a:off x="11107855" y="4637024"/>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2</a:t>
                </a:r>
              </a:p>
            </p:txBody>
          </p:sp>
        </p:grpSp>
        <p:sp>
          <p:nvSpPr>
            <p:cNvPr id="18" name="Rectangle 17">
              <a:extLst>
                <a:ext uri="{FF2B5EF4-FFF2-40B4-BE49-F238E27FC236}">
                  <a16:creationId xmlns:a16="http://schemas.microsoft.com/office/drawing/2014/main" id="{02A8A406-3821-C341-A993-8CD008B26ABB}"/>
                </a:ext>
              </a:extLst>
            </p:cNvPr>
            <p:cNvSpPr/>
            <p:nvPr/>
          </p:nvSpPr>
          <p:spPr>
            <a:xfrm>
              <a:off x="12376465" y="4830896"/>
              <a:ext cx="13302334"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1A787"/>
                  </a:solidFill>
                  <a:effectLst/>
                  <a:uLnTx/>
                  <a:uFillTx/>
                  <a:latin typeface="Candara" panose="020E0502030303020204" pitchFamily="34" charset="0"/>
                  <a:ea typeface="+mn-ea"/>
                  <a:cs typeface="Arial" pitchFamily="34" charset="0"/>
                </a:rPr>
                <a:t>One proposal for this option is to require officers to live in the communities. Would this improve their relations with residents? Would it deter officers from taking jobs in troubled areas? Is it fair? Most of us have choices about where we live. Shouldn’t police officers have that too?</a:t>
              </a:r>
            </a:p>
          </p:txBody>
        </p:sp>
      </p:grpSp>
      <p:pic>
        <p:nvPicPr>
          <p:cNvPr id="31" name="MW_T" descr="1082965,C,25528,47502263-22da-4cc8-8d1b-c0c5ef429aa1,2" hidden="1"/>
          <p:cNvPicPr/>
          <p:nvPr/>
        </p:nvPicPr>
        <p:blipFill>
          <a:blip r:embed="rId3"/>
          <a:stretch>
            <a:fillRect/>
          </a:stretch>
        </p:blipFill>
        <p:spPr>
          <a:xfrm>
            <a:off x="794" y="894"/>
            <a:ext cx="6348" cy="6348"/>
          </a:xfrm>
          <a:prstGeom prst="rect">
            <a:avLst/>
          </a:prstGeom>
        </p:spPr>
      </p:pic>
      <p:pic>
        <p:nvPicPr>
          <p:cNvPr id="32" name="MW_T" descr="1038086,C,27223,c6b1d958-9b4f-4e26-9f40-d84f47146f76,1" hidden="1"/>
          <p:cNvPicPr/>
          <p:nvPr/>
        </p:nvPicPr>
        <p:blipFill>
          <a:blip r:embed="rId3"/>
          <a:stretch>
            <a:fillRect/>
          </a:stretch>
        </p:blipFill>
        <p:spPr>
          <a:xfrm>
            <a:off x="794" y="447"/>
            <a:ext cx="12698" cy="12698"/>
          </a:xfrm>
          <a:prstGeom prst="rect">
            <a:avLst/>
          </a:prstGeom>
        </p:spPr>
      </p:pic>
      <p:sp>
        <p:nvSpPr>
          <p:cNvPr id="8" name="TextBox 7">
            <a:extLst>
              <a:ext uri="{FF2B5EF4-FFF2-40B4-BE49-F238E27FC236}">
                <a16:creationId xmlns:a16="http://schemas.microsoft.com/office/drawing/2014/main" id="{E3CDA7FE-0A22-E044-B592-B28086E723BF}"/>
              </a:ext>
            </a:extLst>
          </p:cNvPr>
          <p:cNvSpPr txBox="1"/>
          <p:nvPr/>
        </p:nvSpPr>
        <p:spPr>
          <a:xfrm>
            <a:off x="5254171" y="5399314"/>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11" name="TextBox 10">
            <a:extLst>
              <a:ext uri="{FF2B5EF4-FFF2-40B4-BE49-F238E27FC236}">
                <a16:creationId xmlns:a16="http://schemas.microsoft.com/office/drawing/2014/main" id="{44A951AF-24F5-AD48-957E-B69174C15F52}"/>
              </a:ext>
            </a:extLst>
          </p:cNvPr>
          <p:cNvSpPr txBox="1"/>
          <p:nvPr/>
        </p:nvSpPr>
        <p:spPr>
          <a:xfrm>
            <a:off x="7707086" y="6444343"/>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21" name="Title 1">
            <a:extLst>
              <a:ext uri="{FF2B5EF4-FFF2-40B4-BE49-F238E27FC236}">
                <a16:creationId xmlns:a16="http://schemas.microsoft.com/office/drawing/2014/main" id="{B623AF7A-E3A4-A74A-9006-EB97ABA77FF6}"/>
              </a:ext>
            </a:extLst>
          </p:cNvPr>
          <p:cNvSpPr txBox="1">
            <a:spLocks/>
          </p:cNvSpPr>
          <p:nvPr/>
        </p:nvSpPr>
        <p:spPr>
          <a:xfrm>
            <a:off x="488196" y="64387"/>
            <a:ext cx="4055229" cy="1212174"/>
          </a:xfrm>
          <a:prstGeom prst="rect">
            <a:avLst/>
          </a:prstGeom>
        </p:spPr>
        <p:txBody>
          <a:bodyPr vert="horz" lIns="91440" tIns="45720" rIns="91440" bIns="45720" rtlCol="0" anchor="b">
            <a:normAutofit fontScale="97500"/>
          </a:bodyPr>
          <a:lstStyle>
            <a:lvl1pPr algn="l" defTabSz="868223" rtl="0" eaLnBrk="1" latinLnBrk="0" hangingPunct="1">
              <a:spcBef>
                <a:spcPct val="0"/>
              </a:spcBef>
              <a:buNone/>
              <a:defRPr sz="1899" b="1" kern="1200">
                <a:solidFill>
                  <a:schemeClr val="tx1"/>
                </a:solidFill>
                <a:latin typeface="+mj-lt"/>
                <a:ea typeface="+mj-ea"/>
                <a:cs typeface="+mj-cs"/>
              </a:defRPr>
            </a:lvl1pPr>
          </a:lstStyle>
          <a:p>
            <a:pPr marL="0" marR="0" lvl="0" indent="0" algn="l" defTabSz="868223"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1A787"/>
                </a:solidFill>
                <a:effectLst/>
                <a:uLnTx/>
                <a:uFillTx/>
                <a:latin typeface="Helvetica" pitchFamily="2" charset="0"/>
                <a:ea typeface="+mj-ea"/>
                <a:cs typeface="+mj-cs"/>
              </a:rPr>
              <a:t>Make ending racial bias the top priority</a:t>
            </a:r>
          </a:p>
        </p:txBody>
      </p:sp>
    </p:spTree>
    <p:extLst>
      <p:ext uri="{BB962C8B-B14F-4D97-AF65-F5344CB8AC3E}">
        <p14:creationId xmlns:p14="http://schemas.microsoft.com/office/powerpoint/2010/main" val="6263913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5B63-E9C7-A543-9D96-103535BD819D}"/>
              </a:ext>
            </a:extLst>
          </p:cNvPr>
          <p:cNvSpPr>
            <a:spLocks noGrp="1"/>
          </p:cNvSpPr>
          <p:nvPr>
            <p:ph type="title"/>
          </p:nvPr>
        </p:nvSpPr>
        <p:spPr>
          <a:xfrm>
            <a:off x="332347" y="273050"/>
            <a:ext cx="3455308" cy="1614714"/>
          </a:xfrm>
        </p:spPr>
        <p:txBody>
          <a:bodyPr>
            <a:normAutofit fontScale="90000"/>
          </a:bodyPr>
          <a:lstStyle/>
          <a:p>
            <a:r>
              <a:rPr lang="en-US" sz="2800" dirty="0">
                <a:solidFill>
                  <a:srgbClr val="B93C4C"/>
                </a:solidFill>
                <a:latin typeface="Helvetica" pitchFamily="2" charset="0"/>
              </a:rPr>
              <a:t>OPTION 3:</a:t>
            </a:r>
            <a:br>
              <a:rPr lang="en-US" sz="2800" dirty="0">
                <a:latin typeface="Helvetica" pitchFamily="2" charset="0"/>
              </a:rPr>
            </a:br>
            <a:r>
              <a:rPr lang="en-US" sz="2900" dirty="0">
                <a:solidFill>
                  <a:srgbClr val="31A787"/>
                </a:solidFill>
                <a:latin typeface="Helvetica" pitchFamily="2" charset="0"/>
              </a:rPr>
              <a:t>Make avoiding violent encounters the top priority</a:t>
            </a:r>
          </a:p>
        </p:txBody>
      </p:sp>
      <p:sp>
        <p:nvSpPr>
          <p:cNvPr id="4" name="Text Placeholder 3">
            <a:extLst>
              <a:ext uri="{FF2B5EF4-FFF2-40B4-BE49-F238E27FC236}">
                <a16:creationId xmlns:a16="http://schemas.microsoft.com/office/drawing/2014/main" id="{6C99E487-7215-7E4F-ACCE-DEE8176465D5}"/>
              </a:ext>
            </a:extLst>
          </p:cNvPr>
          <p:cNvSpPr>
            <a:spLocks noGrp="1"/>
          </p:cNvSpPr>
          <p:nvPr>
            <p:ph type="body" sz="half" idx="2"/>
          </p:nvPr>
        </p:nvSpPr>
        <p:spPr>
          <a:xfrm>
            <a:off x="3787655" y="0"/>
            <a:ext cx="8121831" cy="6700836"/>
          </a:xfrm>
        </p:spPr>
        <p:txBody>
          <a:bodyPr>
            <a:normAutofit fontScale="25000" lnSpcReduction="20000"/>
          </a:bodyPr>
          <a:lstStyle/>
          <a:p>
            <a:endParaRPr lang="en-US" sz="2000" dirty="0">
              <a:latin typeface="Helvetica" pitchFamily="2" charset="0"/>
            </a:endParaRPr>
          </a:p>
          <a:p>
            <a:pPr marL="342900" indent="-342900">
              <a:lnSpc>
                <a:spcPct val="110000"/>
              </a:lnSpc>
              <a:buClr>
                <a:srgbClr val="31A787"/>
              </a:buClr>
              <a:buSzPct val="150000"/>
              <a:buFont typeface="Arial" panose="020B0604020202020204" pitchFamily="34" charset="0"/>
              <a:buChar char="•"/>
            </a:pPr>
            <a:r>
              <a:rPr lang="en-US" sz="8000" dirty="0">
                <a:solidFill>
                  <a:srgbClr val="31A787"/>
                </a:solidFill>
                <a:latin typeface="Candara" panose="020E0502030303020204" pitchFamily="34" charset="0"/>
              </a:rPr>
              <a:t>Studies show that nine out of 10 calls for service are for nonviolent encounters. </a:t>
            </a:r>
          </a:p>
          <a:p>
            <a:pPr marL="342900" indent="-342900">
              <a:lnSpc>
                <a:spcPct val="110000"/>
              </a:lnSpc>
              <a:buClr>
                <a:srgbClr val="31A787"/>
              </a:buClr>
              <a:buSzPct val="150000"/>
              <a:buFont typeface="Arial" panose="020B0604020202020204" pitchFamily="34" charset="0"/>
              <a:buChar char="•"/>
            </a:pPr>
            <a:endParaRPr lang="en-US" sz="8000" dirty="0">
              <a:solidFill>
                <a:srgbClr val="31A787"/>
              </a:solidFill>
              <a:latin typeface="Candara" panose="020E0502030303020204" pitchFamily="34" charset="0"/>
            </a:endParaRPr>
          </a:p>
          <a:p>
            <a:pPr marL="342900" indent="-342900">
              <a:lnSpc>
                <a:spcPct val="110000"/>
              </a:lnSpc>
              <a:buClr>
                <a:srgbClr val="31A787"/>
              </a:buClr>
              <a:buSzPct val="150000"/>
              <a:buFont typeface="Arial" panose="020B0604020202020204" pitchFamily="34" charset="0"/>
              <a:buChar char="•"/>
            </a:pPr>
            <a:r>
              <a:rPr lang="en-US" sz="8000" dirty="0">
                <a:solidFill>
                  <a:srgbClr val="31A787"/>
                </a:solidFill>
                <a:latin typeface="Candara" panose="020E0502030303020204" pitchFamily="34" charset="0"/>
              </a:rPr>
              <a:t>Police are asked to deal with problems that go beyond what they should be responsible for and what they were trained to do.</a:t>
            </a:r>
          </a:p>
          <a:p>
            <a:pPr>
              <a:lnSpc>
                <a:spcPct val="110000"/>
              </a:lnSpc>
              <a:buClr>
                <a:srgbClr val="31A787"/>
              </a:buClr>
              <a:buSzPct val="150000"/>
            </a:pPr>
            <a:endParaRPr lang="en-US" sz="8000" dirty="0">
              <a:solidFill>
                <a:srgbClr val="31A787"/>
              </a:solidFill>
              <a:latin typeface="Candara" panose="020E0502030303020204" pitchFamily="34" charset="0"/>
            </a:endParaRPr>
          </a:p>
          <a:p>
            <a:pPr marL="342900" indent="-342900">
              <a:lnSpc>
                <a:spcPct val="110000"/>
              </a:lnSpc>
              <a:buClr>
                <a:srgbClr val="31A787"/>
              </a:buClr>
              <a:buSzPct val="150000"/>
              <a:buFont typeface="Arial" panose="020B0604020202020204" pitchFamily="34" charset="0"/>
              <a:buChar char="•"/>
            </a:pPr>
            <a:r>
              <a:rPr lang="en-US" sz="8000" dirty="0">
                <a:solidFill>
                  <a:srgbClr val="31A787"/>
                </a:solidFill>
                <a:latin typeface="Candara" panose="020E0502030303020204" pitchFamily="34" charset="0"/>
              </a:rPr>
              <a:t>Many communities lack resources for addressing mental health crises, drug abuse cases, and domestic disputes, so these jobs fall to police.</a:t>
            </a:r>
          </a:p>
          <a:p>
            <a:pPr marL="342900" indent="-342900">
              <a:lnSpc>
                <a:spcPct val="110000"/>
              </a:lnSpc>
              <a:buClr>
                <a:srgbClr val="31A787"/>
              </a:buClr>
              <a:buSzPct val="150000"/>
              <a:buFont typeface="Arial" panose="020B0604020202020204" pitchFamily="34" charset="0"/>
              <a:buChar char="•"/>
            </a:pPr>
            <a:endParaRPr lang="en-US" sz="8000" dirty="0">
              <a:solidFill>
                <a:srgbClr val="31A787"/>
              </a:solidFill>
              <a:latin typeface="Candara" panose="020E0502030303020204" pitchFamily="34" charset="0"/>
            </a:endParaRPr>
          </a:p>
          <a:p>
            <a:pPr marL="342900" indent="-342900">
              <a:lnSpc>
                <a:spcPct val="110000"/>
              </a:lnSpc>
              <a:buClr>
                <a:srgbClr val="31A787"/>
              </a:buClr>
              <a:buSzPct val="150000"/>
              <a:buFont typeface="Arial" panose="020B0604020202020204" pitchFamily="34" charset="0"/>
              <a:buChar char="•"/>
            </a:pPr>
            <a:r>
              <a:rPr lang="en-US" sz="8000" dirty="0">
                <a:solidFill>
                  <a:srgbClr val="31A787"/>
                </a:solidFill>
                <a:latin typeface="Candara" panose="020E0502030303020204" pitchFamily="34" charset="0"/>
              </a:rPr>
              <a:t>These nonviolent offenses are better addressed by skilled mental health advocates or sometimes members of the community</a:t>
            </a:r>
            <a:r>
              <a:rPr lang="en-US" sz="8000" dirty="0">
                <a:solidFill>
                  <a:srgbClr val="31A787"/>
                </a:solidFill>
                <a:latin typeface="Helvetica" pitchFamily="2" charset="0"/>
              </a:rPr>
              <a:t>.</a:t>
            </a:r>
          </a:p>
          <a:p>
            <a:pPr marL="342900" indent="-342900">
              <a:lnSpc>
                <a:spcPct val="110000"/>
              </a:lnSpc>
              <a:buClr>
                <a:srgbClr val="31A787"/>
              </a:buClr>
              <a:buSzPct val="150000"/>
              <a:buFont typeface="Arial" panose="020B0604020202020204" pitchFamily="34" charset="0"/>
              <a:buChar char="•"/>
            </a:pPr>
            <a:endParaRPr lang="en-US" sz="8000" dirty="0">
              <a:solidFill>
                <a:srgbClr val="31A787"/>
              </a:solidFill>
              <a:latin typeface="Helvetica" pitchFamily="2" charset="0"/>
            </a:endParaRPr>
          </a:p>
          <a:p>
            <a:pPr marL="342900" indent="-342900">
              <a:lnSpc>
                <a:spcPct val="110000"/>
              </a:lnSpc>
              <a:buClr>
                <a:srgbClr val="31A787"/>
              </a:buClr>
              <a:buSzPct val="150000"/>
              <a:buFont typeface="Arial" panose="020B0604020202020204" pitchFamily="34" charset="0"/>
              <a:buChar char="•"/>
            </a:pPr>
            <a:r>
              <a:rPr lang="en-US" sz="8000" dirty="0">
                <a:solidFill>
                  <a:srgbClr val="31A787"/>
                </a:solidFill>
                <a:latin typeface="Candara" panose="020E0502030303020204" pitchFamily="34" charset="0"/>
              </a:rPr>
              <a:t>We should hire more social workers and community service officers to address social ills and nonviolent crime so police can focus on violent crime.</a:t>
            </a:r>
          </a:p>
          <a:p>
            <a:pPr marL="342900" indent="-342900">
              <a:lnSpc>
                <a:spcPct val="110000"/>
              </a:lnSpc>
              <a:buClr>
                <a:srgbClr val="31A787"/>
              </a:buClr>
              <a:buSzPct val="150000"/>
              <a:buFont typeface="Arial" panose="020B0604020202020204" pitchFamily="34" charset="0"/>
              <a:buChar char="•"/>
            </a:pPr>
            <a:endParaRPr lang="en-US" sz="8000" dirty="0"/>
          </a:p>
          <a:p>
            <a:pPr>
              <a:buClr>
                <a:srgbClr val="713882"/>
              </a:buClr>
            </a:pPr>
            <a:r>
              <a:rPr lang="en-US" sz="7600" b="1" dirty="0">
                <a:solidFill>
                  <a:srgbClr val="B93C4C"/>
                </a:solidFill>
              </a:rPr>
              <a:t>A Primary Drawback </a:t>
            </a:r>
          </a:p>
          <a:p>
            <a:pPr lvl="1">
              <a:buClr>
                <a:srgbClr val="713882"/>
              </a:buClr>
            </a:pPr>
            <a:r>
              <a:rPr lang="en-US" sz="6400" dirty="0">
                <a:solidFill>
                  <a:srgbClr val="31A787"/>
                </a:solidFill>
                <a:latin typeface="Candara" panose="020E0502030303020204" pitchFamily="34" charset="0"/>
              </a:rPr>
              <a:t>Drug abuse, mental health problems, domestic disturbances, and civil infractions often escalate into violence, and, without backup support, the lives of counselors, social workers, and civil enforcement officers are threatened. We must recognize that armed police restore order in chaotic situations and without their presence being felt in neighborhoods many people may become victims of drug and gang violence, spousal abuse, and petty crime.</a:t>
            </a:r>
          </a:p>
          <a:p>
            <a:endParaRPr lang="en-US" dirty="0"/>
          </a:p>
        </p:txBody>
      </p:sp>
      <p:sp>
        <p:nvSpPr>
          <p:cNvPr id="8" name="Oval 7">
            <a:extLst>
              <a:ext uri="{FF2B5EF4-FFF2-40B4-BE49-F238E27FC236}">
                <a16:creationId xmlns:a16="http://schemas.microsoft.com/office/drawing/2014/main" id="{4A592283-6F6E-3E4B-AF53-3F6A45C46CFE}"/>
              </a:ext>
            </a:extLst>
          </p:cNvPr>
          <p:cNvSpPr/>
          <p:nvPr/>
        </p:nvSpPr>
        <p:spPr>
          <a:xfrm>
            <a:off x="-467121" y="2203724"/>
            <a:ext cx="3926990" cy="3635359"/>
          </a:xfrm>
          <a:prstGeom prst="ellipse">
            <a:avLst/>
          </a:prstGeom>
          <a:solidFill>
            <a:srgbClr val="31A787"/>
          </a:solidFill>
          <a:ln w="12700" cap="flat" cmpd="sng" algn="ctr">
            <a:noFill/>
            <a:prstDash val="solid"/>
            <a:miter lim="800000"/>
          </a:ln>
          <a:effectLst/>
        </p:spPr>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cs typeface="Arial" pitchFamily="34" charset="0"/>
              <a:sym typeface="Wingdings"/>
            </a:endParaRPr>
          </a:p>
        </p:txBody>
      </p:sp>
      <p:sp>
        <p:nvSpPr>
          <p:cNvPr id="10" name="TextBox 9">
            <a:extLst>
              <a:ext uri="{FF2B5EF4-FFF2-40B4-BE49-F238E27FC236}">
                <a16:creationId xmlns:a16="http://schemas.microsoft.com/office/drawing/2014/main" id="{317D7760-73B6-0943-8ADF-4CA18C6AA127}"/>
              </a:ext>
            </a:extLst>
          </p:cNvPr>
          <p:cNvSpPr txBox="1"/>
          <p:nvPr/>
        </p:nvSpPr>
        <p:spPr>
          <a:xfrm>
            <a:off x="332347" y="2559466"/>
            <a:ext cx="2799736"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white"/>
                </a:solidFill>
                <a:effectLst/>
                <a:uLnTx/>
                <a:uFillTx/>
                <a:latin typeface="Helvetica" pitchFamily="2" charset="0"/>
                <a:ea typeface="+mn-ea"/>
                <a:cs typeface="+mn-cs"/>
              </a:rPr>
              <a:t>This option 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solidFill>
                  <a:prstClr val="white"/>
                </a:solidFill>
                <a:latin typeface="Helvetica" pitchFamily="2" charset="0"/>
              </a:rPr>
              <a:t>w</a:t>
            </a:r>
            <a:r>
              <a:rPr kumimoji="0" lang="en-US" sz="2300" b="0" i="0" u="none" strike="noStrike" kern="1200" cap="none" spc="0" normalizeH="0" baseline="0" noProof="0" dirty="0">
                <a:ln>
                  <a:noFill/>
                </a:ln>
                <a:solidFill>
                  <a:prstClr val="white"/>
                </a:solidFill>
                <a:effectLst/>
                <a:uLnTx/>
                <a:uFillTx/>
                <a:latin typeface="Helvetica" pitchFamily="2" charset="0"/>
                <a:ea typeface="+mn-ea"/>
                <a:cs typeface="+mn-cs"/>
              </a:rPr>
              <a:t>e have left it to the police to respond to social problems and have never fully considered whether there are better alternatives.</a:t>
            </a:r>
          </a:p>
        </p:txBody>
      </p:sp>
    </p:spTree>
    <p:extLst>
      <p:ext uri="{BB962C8B-B14F-4D97-AF65-F5344CB8AC3E}">
        <p14:creationId xmlns:p14="http://schemas.microsoft.com/office/powerpoint/2010/main" val="315826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838200" y="150212"/>
            <a:ext cx="10515600" cy="640715"/>
          </a:xfrm>
        </p:spPr>
        <p:txBody>
          <a:bodyPr>
            <a:normAutofit/>
          </a:bodyPr>
          <a:lstStyle/>
          <a:p>
            <a:pPr algn="ctr"/>
            <a:r>
              <a:rPr lang="en-US" sz="2800" b="1" dirty="0">
                <a:solidFill>
                  <a:srgbClr val="31A787"/>
                </a:solidFill>
                <a:latin typeface="Helvetica" pitchFamily="2" charset="0"/>
              </a:rPr>
              <a:t>Option 3:</a:t>
            </a:r>
            <a:r>
              <a:rPr lang="en-US" sz="2800" b="1" dirty="0">
                <a:solidFill>
                  <a:srgbClr val="2282A4"/>
                </a:solidFill>
                <a:latin typeface="Helvetica" pitchFamily="2" charset="0"/>
              </a:rPr>
              <a:t> </a:t>
            </a:r>
            <a:r>
              <a:rPr lang="en-US" sz="2800" dirty="0">
                <a:latin typeface="Helvetica" pitchFamily="2" charset="0"/>
              </a:rPr>
              <a:t>Make avoiding violent encounters the top priority</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62" y="791309"/>
            <a:ext cx="5433691" cy="421957"/>
          </a:xfrm>
          <a:solidFill>
            <a:srgbClr val="31A787"/>
          </a:solidFill>
        </p:spPr>
        <p:txBody>
          <a:bodyPr>
            <a:normAutofit lnSpcReduction="10000"/>
          </a:bodyPr>
          <a:lstStyle/>
          <a:p>
            <a:r>
              <a:rPr lang="en-US" sz="2000" dirty="0">
                <a:solidFill>
                  <a:schemeClr val="bg1"/>
                </a:solidFill>
                <a:latin typeface="Helvetica" pitchFamily="2" charset="0"/>
              </a:rPr>
              <a:t>Things We Might Do</a:t>
            </a:r>
            <a:r>
              <a:rPr lang="en-US" dirty="0">
                <a:solidFill>
                  <a:schemeClr val="bg1"/>
                </a:solidFill>
                <a:latin typeface="Helvetica" pitchFamily="2" charset="0"/>
              </a:rPr>
              <a:t>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60" y="1209376"/>
            <a:ext cx="5433693" cy="1005840"/>
          </a:xfrm>
          <a:solidFill>
            <a:srgbClr val="E1F3FB"/>
          </a:solidFill>
        </p:spPr>
        <p:txBody>
          <a:bodyPr>
            <a:normAutofit/>
          </a:bodyPr>
          <a:lstStyle/>
          <a:p>
            <a:pPr marL="0" indent="0">
              <a:buNone/>
            </a:pPr>
            <a:r>
              <a:rPr lang="en-US" sz="1800" dirty="0">
                <a:latin typeface="Candara" panose="020E0502030303020204" pitchFamily="34" charset="0"/>
              </a:rPr>
              <a:t>Increase training in de-escalation and teach officers to draw their guns less often.</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083" y="790927"/>
            <a:ext cx="5433692" cy="421957"/>
          </a:xfrm>
          <a:solidFill>
            <a:srgbClr val="C4AE4C"/>
          </a:solidFill>
        </p:spPr>
        <p:txBody>
          <a:bodyPr>
            <a:normAutofit lnSpcReduction="10000"/>
          </a:bodyPr>
          <a:lstStyle/>
          <a:p>
            <a:r>
              <a:rPr lang="en-US" sz="2000" dirty="0">
                <a:solidFill>
                  <a:schemeClr val="bg1"/>
                </a:solidFill>
                <a:latin typeface="Helvetica" pitchFamily="2" charset="0"/>
              </a:rPr>
              <a:t>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083" y="1209376"/>
            <a:ext cx="5433692" cy="1005840"/>
          </a:xfrm>
          <a:solidFill>
            <a:srgbClr val="E1F3FB"/>
          </a:solidFill>
        </p:spPr>
        <p:txBody>
          <a:bodyPr>
            <a:normAutofit/>
          </a:bodyPr>
          <a:lstStyle/>
          <a:p>
            <a:pPr marL="0" indent="0">
              <a:buNone/>
            </a:pPr>
            <a:r>
              <a:rPr lang="en-US" sz="1800" dirty="0"/>
              <a:t>With so many guns in our communities, this could put police officers and the public at greater risk.</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14" y="2207676"/>
            <a:ext cx="5433693" cy="1005840"/>
          </a:xfrm>
          <a:prstGeom prst="rect">
            <a:avLst/>
          </a:prstGeom>
          <a:solidFill>
            <a:srgbClr val="B5E1F5"/>
          </a:solidFill>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Respond to domestic disturbances with teams of social workers, mental health professionals, and drug counselors who can get involved before situations escalate.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037" y="2215216"/>
            <a:ext cx="5433693" cy="1005840"/>
          </a:xfrm>
          <a:prstGeom prst="rect">
            <a:avLst/>
          </a:prstGeom>
          <a:solidFill>
            <a:srgbClr val="B5E1F5"/>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solidFill>
                  <a:prstClr val="black"/>
                </a:solidFill>
                <a:latin typeface="Candara" panose="020E0502030303020204" pitchFamily="34" charset="0"/>
              </a:rPr>
              <a:t>Domestic abuse is violent, and perpetrators should be reported to the authorities and arrested immediately. Without jail time as a deterrent, the cruelty will continue</a:t>
            </a: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14" y="3214733"/>
            <a:ext cx="5433693" cy="1005840"/>
          </a:xfrm>
          <a:prstGeom prst="rect">
            <a:avLst/>
          </a:prstGeom>
          <a:solidFill>
            <a:srgbClr val="FEF8D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Hire more unarmed public safety professionals, like parking enforcement officers or traffic wardens, to enforce traffic laws and other minor violations.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036" y="3221056"/>
            <a:ext cx="5433693" cy="1005840"/>
          </a:xfrm>
          <a:prstGeom prst="rect">
            <a:avLst/>
          </a:prstGeom>
          <a:solidFill>
            <a:srgbClr val="FEF8D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Without police involvement or the treat of arrest, potentially violent or volatile situations can endanger the lives of first responders.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766" y="5222523"/>
            <a:ext cx="5433693" cy="1005840"/>
          </a:xfrm>
          <a:prstGeom prst="rect">
            <a:avLst/>
          </a:prstGeom>
          <a:solidFill>
            <a:srgbClr val="E2E2E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End arrests and ticketing for marijuana possession and other low-level offenses like prostitution, solicitation, trespassing, public urination, and shoplifting.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035" y="5226094"/>
            <a:ext cx="5433693" cy="1005840"/>
          </a:xfrm>
          <a:prstGeom prst="rect">
            <a:avLst/>
          </a:prstGeom>
          <a:solidFill>
            <a:srgbClr val="E2E2E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Over time this will lead to increased lawlessness and more unsafe public spaces in our communities.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766" y="6252318"/>
            <a:ext cx="54336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93C4C"/>
                </a:solidFill>
                <a:effectLst/>
                <a:uLnTx/>
                <a:uFillTx/>
                <a:latin typeface="Candara" panose="020E0502030303020204" pitchFamily="34" charset="0"/>
                <a:ea typeface="+mn-ea"/>
                <a:cs typeface="+mn-cs"/>
              </a:rPr>
              <a:t>What else could we do, especially as a community?</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035" y="6252318"/>
            <a:ext cx="54336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93C4C"/>
                </a:solidFill>
                <a:effectLst/>
                <a:uLnTx/>
                <a:uFillTx/>
                <a:latin typeface="Candara" panose="020E0502030303020204" pitchFamily="34" charset="0"/>
                <a:ea typeface="+mn-ea"/>
                <a:cs typeface="+mn-cs"/>
              </a:rPr>
              <a:t>What’s the drawback if we do that?</a:t>
            </a:r>
          </a:p>
        </p:txBody>
      </p:sp>
      <p:sp>
        <p:nvSpPr>
          <p:cNvPr id="13" name="TextBox 12">
            <a:extLst>
              <a:ext uri="{FF2B5EF4-FFF2-40B4-BE49-F238E27FC236}">
                <a16:creationId xmlns:a16="http://schemas.microsoft.com/office/drawing/2014/main" id="{C095DAEF-7D1C-EB4D-8669-727F5B6A5611}"/>
              </a:ext>
            </a:extLst>
          </p:cNvPr>
          <p:cNvSpPr txBox="1"/>
          <p:nvPr/>
        </p:nvSpPr>
        <p:spPr>
          <a:xfrm>
            <a:off x="563791" y="4220572"/>
            <a:ext cx="5433716" cy="1005840"/>
          </a:xfrm>
          <a:prstGeom prst="rect">
            <a:avLst/>
          </a:prstGeom>
          <a:solidFill>
            <a:srgbClr val="B4E4D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Provide more counseling for law enforcement officers and other first responders to help them handle the pressures of the job.</a:t>
            </a:r>
          </a:p>
        </p:txBody>
      </p:sp>
      <p:sp>
        <p:nvSpPr>
          <p:cNvPr id="16" name="TextBox 15">
            <a:extLst>
              <a:ext uri="{FF2B5EF4-FFF2-40B4-BE49-F238E27FC236}">
                <a16:creationId xmlns:a16="http://schemas.microsoft.com/office/drawing/2014/main" id="{13CE24A6-F366-BC47-8C90-1FC4E52D1C48}"/>
              </a:ext>
            </a:extLst>
          </p:cNvPr>
          <p:cNvSpPr txBox="1"/>
          <p:nvPr/>
        </p:nvSpPr>
        <p:spPr>
          <a:xfrm>
            <a:off x="6377036" y="4223760"/>
            <a:ext cx="5433693" cy="1005840"/>
          </a:xfrm>
          <a:prstGeom prst="rect">
            <a:avLst/>
          </a:prstGeom>
          <a:solidFill>
            <a:srgbClr val="B4E4D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Counseling is not a cure-all. The people who most need it often do not pursue it. </a:t>
            </a:r>
          </a:p>
        </p:txBody>
      </p:sp>
      <p:cxnSp>
        <p:nvCxnSpPr>
          <p:cNvPr id="18" name="Straight Arrow Connector 17">
            <a:extLst>
              <a:ext uri="{FF2B5EF4-FFF2-40B4-BE49-F238E27FC236}">
                <a16:creationId xmlns:a16="http://schemas.microsoft.com/office/drawing/2014/main" id="{C0C7E515-DA25-9C4C-AA42-E08EED0E4323}"/>
              </a:ext>
            </a:extLst>
          </p:cNvPr>
          <p:cNvCxnSpPr>
            <a:cxnSpLocks/>
          </p:cNvCxnSpPr>
          <p:nvPr/>
        </p:nvCxnSpPr>
        <p:spPr>
          <a:xfrm>
            <a:off x="5983958" y="1359215"/>
            <a:ext cx="397164"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E74C3DE-40C0-0044-BF6C-E5B11878703F}"/>
              </a:ext>
            </a:extLst>
          </p:cNvPr>
          <p:cNvCxnSpPr>
            <a:cxnSpLocks/>
          </p:cNvCxnSpPr>
          <p:nvPr/>
        </p:nvCxnSpPr>
        <p:spPr>
          <a:xfrm>
            <a:off x="5983958" y="3373073"/>
            <a:ext cx="393027"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A071A61-F36E-8D4E-A5B2-804F1B12FECE}"/>
              </a:ext>
            </a:extLst>
          </p:cNvPr>
          <p:cNvCxnSpPr>
            <a:cxnSpLocks/>
          </p:cNvCxnSpPr>
          <p:nvPr/>
        </p:nvCxnSpPr>
        <p:spPr>
          <a:xfrm>
            <a:off x="5983959" y="4401069"/>
            <a:ext cx="393027"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6C2A0E5-29A3-D44B-B4B0-9ACB2B130F85}"/>
              </a:ext>
            </a:extLst>
          </p:cNvPr>
          <p:cNvCxnSpPr>
            <a:cxnSpLocks/>
          </p:cNvCxnSpPr>
          <p:nvPr/>
        </p:nvCxnSpPr>
        <p:spPr>
          <a:xfrm>
            <a:off x="5983959" y="5360612"/>
            <a:ext cx="393027"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24129E4-CDD9-B443-83A2-FAA42BCE7825}"/>
              </a:ext>
            </a:extLst>
          </p:cNvPr>
          <p:cNvCxnSpPr>
            <a:cxnSpLocks/>
          </p:cNvCxnSpPr>
          <p:nvPr/>
        </p:nvCxnSpPr>
        <p:spPr>
          <a:xfrm>
            <a:off x="5983959" y="2376710"/>
            <a:ext cx="393027"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96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08660FA-1E1C-5643-80BC-B29B073F6B01}"/>
              </a:ext>
            </a:extLst>
          </p:cNvPr>
          <p:cNvSpPr/>
          <p:nvPr/>
        </p:nvSpPr>
        <p:spPr>
          <a:xfrm>
            <a:off x="-306666" y="1720729"/>
            <a:ext cx="3926990" cy="3926988"/>
          </a:xfrm>
          <a:prstGeom prst="ellipse">
            <a:avLst/>
          </a:prstGeom>
          <a:solidFill>
            <a:srgbClr val="31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31A787"/>
              </a:solidFill>
              <a:effectLst/>
              <a:uLnTx/>
              <a:uFillTx/>
              <a:latin typeface="Garamond" panose="02020404030301010803" pitchFamily="18" charset="0"/>
              <a:cs typeface="Arial" pitchFamily="34" charset="0"/>
              <a:sym typeface="Wingdings"/>
            </a:endParaRPr>
          </a:p>
        </p:txBody>
      </p:sp>
      <p:sp>
        <p:nvSpPr>
          <p:cNvPr id="10" name="John Jersin">
            <a:extLst>
              <a:ext uri="{FF2B5EF4-FFF2-40B4-BE49-F238E27FC236}">
                <a16:creationId xmlns:a16="http://schemas.microsoft.com/office/drawing/2014/main" id="{F1580219-967E-DE49-8A6C-137BE9E661A5}"/>
              </a:ext>
            </a:extLst>
          </p:cNvPr>
          <p:cNvSpPr txBox="1"/>
          <p:nvPr/>
        </p:nvSpPr>
        <p:spPr>
          <a:xfrm>
            <a:off x="488196" y="2918225"/>
            <a:ext cx="3360781" cy="1380568"/>
          </a:xfrm>
          <a:prstGeom prst="rect">
            <a:avLst/>
          </a:prstGeom>
          <a:noFill/>
          <a:ln w="3175"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 val="1"/>
            </a:ext>
          </a:extLst>
        </p:spPr>
        <p:txBody>
          <a:bodyPr wrap="square" lIns="24065" tIns="24065" rIns="24065" bIns="24065" numCol="1" anchor="t">
            <a:spAutoFit/>
          </a:bodyPr>
          <a:lstStyle>
            <a:defPPr>
              <a:defRPr lang="en-US"/>
            </a:defPPr>
            <a:lvl1pPr marL="0" algn="l" defTabSz="914400" rtl="0" eaLnBrk="1" latinLnBrk="0" hangingPunct="1">
              <a:lnSpc>
                <a:spcPct val="70000"/>
              </a:lnSpc>
              <a:defRPr sz="9000" b="0" kern="1200">
                <a:solidFill>
                  <a:srgbClr val="006FB9"/>
                </a:solidFill>
                <a:latin typeface="+mn-lt"/>
                <a:ea typeface="+mn-ea"/>
                <a:cs typeface="+mn-cs"/>
              </a:defRPr>
            </a:lvl1pPr>
          </a:lstStyle>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93C4C"/>
                </a:solidFill>
                <a:effectLst/>
                <a:uLnTx/>
                <a:uFillTx/>
                <a:latin typeface="Helvetica" pitchFamily="2" charset="0"/>
                <a:ea typeface="+mn-ea"/>
                <a:cs typeface="Arial" pitchFamily="34" charset="0"/>
              </a:rPr>
              <a:t>OPTION </a:t>
            </a:r>
            <a:r>
              <a:rPr lang="en-US" sz="3200" b="1" dirty="0">
                <a:solidFill>
                  <a:srgbClr val="B93C4C"/>
                </a:solidFill>
                <a:latin typeface="Helvetica" pitchFamily="2" charset="0"/>
                <a:cs typeface="Arial" pitchFamily="34" charset="0"/>
              </a:rPr>
              <a:t>3</a:t>
            </a:r>
            <a:endParaRPr kumimoji="0" lang="en-US" sz="3200" b="1" i="0" u="none" strike="noStrike" kern="1200" cap="none" spc="0" normalizeH="0" baseline="0" noProof="0" dirty="0">
              <a:ln>
                <a:noFill/>
              </a:ln>
              <a:solidFill>
                <a:srgbClr val="B93C4C"/>
              </a:solidFill>
              <a:effectLst/>
              <a:uLnTx/>
              <a:uFillTx/>
              <a:latin typeface="Helvetica" pitchFamily="2" charset="0"/>
              <a:ea typeface="+mn-ea"/>
              <a:cs typeface="Arial" pitchFamily="34" charset="0"/>
            </a:endParaRPr>
          </a:p>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4F9FE"/>
                </a:solidFill>
                <a:effectLst/>
                <a:uLnTx/>
                <a:uFillTx/>
                <a:latin typeface="Helvetica" pitchFamily="2" charset="0"/>
                <a:ea typeface="+mn-ea"/>
                <a:cs typeface="Arial" pitchFamily="34" charset="0"/>
              </a:rPr>
              <a:t>Questions for deliberation</a:t>
            </a:r>
            <a:r>
              <a:rPr kumimoji="0" lang="en-US" sz="3200" b="1" i="0" u="none" strike="noStrike" kern="1200" cap="none" spc="0" normalizeH="0" baseline="0" noProof="0" dirty="0">
                <a:ln>
                  <a:noFill/>
                </a:ln>
                <a:solidFill>
                  <a:srgbClr val="095A83"/>
                </a:solidFill>
                <a:effectLst/>
                <a:uLnTx/>
                <a:uFillTx/>
                <a:latin typeface="Helvetica" pitchFamily="2" charset="0"/>
                <a:ea typeface="+mn-ea"/>
                <a:cs typeface="Arial" pitchFamily="34" charset="0"/>
              </a:rPr>
              <a:t> </a:t>
            </a:r>
          </a:p>
        </p:txBody>
      </p:sp>
      <p:grpSp>
        <p:nvGrpSpPr>
          <p:cNvPr id="5" name="Group 4">
            <a:extLst>
              <a:ext uri="{FF2B5EF4-FFF2-40B4-BE49-F238E27FC236}">
                <a16:creationId xmlns:a16="http://schemas.microsoft.com/office/drawing/2014/main" id="{CC13EBC9-964E-D846-B408-0C460BF72DAF}"/>
              </a:ext>
            </a:extLst>
          </p:cNvPr>
          <p:cNvGrpSpPr/>
          <p:nvPr/>
        </p:nvGrpSpPr>
        <p:grpSpPr>
          <a:xfrm>
            <a:off x="4184061" y="1650535"/>
            <a:ext cx="7283210" cy="914162"/>
            <a:chOff x="10835460" y="1745505"/>
            <a:chExt cx="14570208" cy="1828800"/>
          </a:xfrm>
        </p:grpSpPr>
        <p:sp>
          <p:nvSpPr>
            <p:cNvPr id="14" name="Oval 13">
              <a:extLst>
                <a:ext uri="{FF2B5EF4-FFF2-40B4-BE49-F238E27FC236}">
                  <a16:creationId xmlns:a16="http://schemas.microsoft.com/office/drawing/2014/main" id="{8DFA0611-1A00-FF45-9DB4-91EA0D11339B}"/>
                </a:ext>
              </a:extLst>
            </p:cNvPr>
            <p:cNvSpPr/>
            <p:nvPr/>
          </p:nvSpPr>
          <p:spPr>
            <a:xfrm>
              <a:off x="10835460" y="2114407"/>
              <a:ext cx="1188720" cy="1188719"/>
            </a:xfrm>
            <a:prstGeom prst="ellipse">
              <a:avLst/>
            </a:prstGeom>
            <a:solidFill>
              <a:srgbClr val="31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15" name="Rectangle 14">
              <a:extLst>
                <a:ext uri="{FF2B5EF4-FFF2-40B4-BE49-F238E27FC236}">
                  <a16:creationId xmlns:a16="http://schemas.microsoft.com/office/drawing/2014/main" id="{40BA6A6C-F004-F445-9942-A621CDCD4F1F}"/>
                </a:ext>
              </a:extLst>
            </p:cNvPr>
            <p:cNvSpPr/>
            <p:nvPr/>
          </p:nvSpPr>
          <p:spPr>
            <a:xfrm>
              <a:off x="11144356" y="1745505"/>
              <a:ext cx="1145162"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1</a:t>
              </a:r>
            </a:p>
          </p:txBody>
        </p:sp>
        <p:sp>
          <p:nvSpPr>
            <p:cNvPr id="13" name="Rectangle 12">
              <a:extLst>
                <a:ext uri="{FF2B5EF4-FFF2-40B4-BE49-F238E27FC236}">
                  <a16:creationId xmlns:a16="http://schemas.microsoft.com/office/drawing/2014/main" id="{A123F226-A07F-CF43-9A5C-4D05F4F0AF8F}"/>
                </a:ext>
              </a:extLst>
            </p:cNvPr>
            <p:cNvSpPr/>
            <p:nvPr/>
          </p:nvSpPr>
          <p:spPr>
            <a:xfrm>
              <a:off x="12376465" y="1885930"/>
              <a:ext cx="13029203"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1A787"/>
                  </a:solidFill>
                  <a:effectLst/>
                  <a:uLnTx/>
                  <a:uFillTx/>
                  <a:latin typeface="Candara" panose="020E0502030303020204" pitchFamily="34" charset="0"/>
                  <a:ea typeface="+mn-ea"/>
                  <a:cs typeface="Arial" pitchFamily="34" charset="0"/>
                </a:rPr>
                <a:t>This option proposes decriminalizing some “non-violent” offenses such as marijuana possession, prostitution, solicitation, trespassing, and public urination. How would this approach affect downtown areas, malls, and parks? What should happen to those who commit these offenses repeatedly if they cannot be arrested or ticketed?</a:t>
              </a:r>
            </a:p>
          </p:txBody>
        </p:sp>
      </p:grpSp>
      <p:grpSp>
        <p:nvGrpSpPr>
          <p:cNvPr id="6" name="Group 5">
            <a:extLst>
              <a:ext uri="{FF2B5EF4-FFF2-40B4-BE49-F238E27FC236}">
                <a16:creationId xmlns:a16="http://schemas.microsoft.com/office/drawing/2014/main" id="{B1E308DE-CDED-C94C-B765-D9C214F78EBB}"/>
              </a:ext>
            </a:extLst>
          </p:cNvPr>
          <p:cNvGrpSpPr/>
          <p:nvPr/>
        </p:nvGrpSpPr>
        <p:grpSpPr>
          <a:xfrm>
            <a:off x="4184059" y="4365608"/>
            <a:ext cx="7419738" cy="914162"/>
            <a:chOff x="10835460" y="4637024"/>
            <a:chExt cx="14843339" cy="1828800"/>
          </a:xfrm>
        </p:grpSpPr>
        <p:grpSp>
          <p:nvGrpSpPr>
            <p:cNvPr id="4" name="Group 3">
              <a:extLst>
                <a:ext uri="{FF2B5EF4-FFF2-40B4-BE49-F238E27FC236}">
                  <a16:creationId xmlns:a16="http://schemas.microsoft.com/office/drawing/2014/main" id="{02E50F16-0522-7E40-A2A6-B731A38A4DE3}"/>
                </a:ext>
              </a:extLst>
            </p:cNvPr>
            <p:cNvGrpSpPr/>
            <p:nvPr/>
          </p:nvGrpSpPr>
          <p:grpSpPr>
            <a:xfrm>
              <a:off x="10835460" y="4637024"/>
              <a:ext cx="1461115" cy="1828800"/>
              <a:chOff x="10835460" y="4637024"/>
              <a:chExt cx="1461115" cy="1828800"/>
            </a:xfrm>
          </p:grpSpPr>
          <p:sp>
            <p:nvSpPr>
              <p:cNvPr id="19" name="Oval 18">
                <a:extLst>
                  <a:ext uri="{FF2B5EF4-FFF2-40B4-BE49-F238E27FC236}">
                    <a16:creationId xmlns:a16="http://schemas.microsoft.com/office/drawing/2014/main" id="{3F038128-ADF1-984F-95AC-384050D57526}"/>
                  </a:ext>
                </a:extLst>
              </p:cNvPr>
              <p:cNvSpPr/>
              <p:nvPr/>
            </p:nvSpPr>
            <p:spPr>
              <a:xfrm>
                <a:off x="10835460" y="4988436"/>
                <a:ext cx="1188720" cy="1188719"/>
              </a:xfrm>
              <a:prstGeom prst="ellipse">
                <a:avLst/>
              </a:prstGeom>
              <a:solidFill>
                <a:srgbClr val="31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20" name="Rectangle 19">
                <a:extLst>
                  <a:ext uri="{FF2B5EF4-FFF2-40B4-BE49-F238E27FC236}">
                    <a16:creationId xmlns:a16="http://schemas.microsoft.com/office/drawing/2014/main" id="{C575502A-ECB5-664A-91D2-907461D56B3E}"/>
                  </a:ext>
                </a:extLst>
              </p:cNvPr>
              <p:cNvSpPr/>
              <p:nvPr/>
            </p:nvSpPr>
            <p:spPr>
              <a:xfrm>
                <a:off x="11107855" y="4637024"/>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2</a:t>
                </a:r>
              </a:p>
            </p:txBody>
          </p:sp>
        </p:grpSp>
        <p:sp>
          <p:nvSpPr>
            <p:cNvPr id="18" name="Rectangle 17">
              <a:extLst>
                <a:ext uri="{FF2B5EF4-FFF2-40B4-BE49-F238E27FC236}">
                  <a16:creationId xmlns:a16="http://schemas.microsoft.com/office/drawing/2014/main" id="{02A8A406-3821-C341-A993-8CD008B26ABB}"/>
                </a:ext>
              </a:extLst>
            </p:cNvPr>
            <p:cNvSpPr/>
            <p:nvPr/>
          </p:nvSpPr>
          <p:spPr>
            <a:xfrm>
              <a:off x="12376465" y="4830896"/>
              <a:ext cx="13302334"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1A787"/>
                  </a:solidFill>
                  <a:effectLst/>
                  <a:uLnTx/>
                  <a:uFillTx/>
                  <a:latin typeface="Candara" panose="020E0502030303020204" pitchFamily="34" charset="0"/>
                  <a:ea typeface="+mn-ea"/>
                  <a:cs typeface="Arial" pitchFamily="34" charset="0"/>
                </a:rPr>
                <a:t>Thinking of your own community, do you think it’s a good idea to shift funds from the police department to fund more mental health services? Do you believe your community has enough trained mental health professionals and mental health services to take on these tasks?</a:t>
              </a:r>
            </a:p>
          </p:txBody>
        </p:sp>
      </p:grpSp>
      <p:pic>
        <p:nvPicPr>
          <p:cNvPr id="31" name="MW_T" descr="1082965,C,25528,47502263-22da-4cc8-8d1b-c0c5ef429aa1,2" hidden="1"/>
          <p:cNvPicPr/>
          <p:nvPr/>
        </p:nvPicPr>
        <p:blipFill>
          <a:blip r:embed="rId3"/>
          <a:stretch>
            <a:fillRect/>
          </a:stretch>
        </p:blipFill>
        <p:spPr>
          <a:xfrm>
            <a:off x="794" y="894"/>
            <a:ext cx="6348" cy="6348"/>
          </a:xfrm>
          <a:prstGeom prst="rect">
            <a:avLst/>
          </a:prstGeom>
        </p:spPr>
      </p:pic>
      <p:pic>
        <p:nvPicPr>
          <p:cNvPr id="32" name="MW_T" descr="1038086,C,27223,c6b1d958-9b4f-4e26-9f40-d84f47146f76,1" hidden="1"/>
          <p:cNvPicPr/>
          <p:nvPr/>
        </p:nvPicPr>
        <p:blipFill>
          <a:blip r:embed="rId3"/>
          <a:stretch>
            <a:fillRect/>
          </a:stretch>
        </p:blipFill>
        <p:spPr>
          <a:xfrm>
            <a:off x="794" y="447"/>
            <a:ext cx="12698" cy="12698"/>
          </a:xfrm>
          <a:prstGeom prst="rect">
            <a:avLst/>
          </a:prstGeom>
        </p:spPr>
      </p:pic>
      <p:sp>
        <p:nvSpPr>
          <p:cNvPr id="8" name="TextBox 7">
            <a:extLst>
              <a:ext uri="{FF2B5EF4-FFF2-40B4-BE49-F238E27FC236}">
                <a16:creationId xmlns:a16="http://schemas.microsoft.com/office/drawing/2014/main" id="{E3CDA7FE-0A22-E044-B592-B28086E723BF}"/>
              </a:ext>
            </a:extLst>
          </p:cNvPr>
          <p:cNvSpPr txBox="1"/>
          <p:nvPr/>
        </p:nvSpPr>
        <p:spPr>
          <a:xfrm>
            <a:off x="5254171" y="5399314"/>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11" name="TextBox 10">
            <a:extLst>
              <a:ext uri="{FF2B5EF4-FFF2-40B4-BE49-F238E27FC236}">
                <a16:creationId xmlns:a16="http://schemas.microsoft.com/office/drawing/2014/main" id="{44A951AF-24F5-AD48-957E-B69174C15F52}"/>
              </a:ext>
            </a:extLst>
          </p:cNvPr>
          <p:cNvSpPr txBox="1"/>
          <p:nvPr/>
        </p:nvSpPr>
        <p:spPr>
          <a:xfrm>
            <a:off x="7707086" y="6444343"/>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21" name="Title 1">
            <a:extLst>
              <a:ext uri="{FF2B5EF4-FFF2-40B4-BE49-F238E27FC236}">
                <a16:creationId xmlns:a16="http://schemas.microsoft.com/office/drawing/2014/main" id="{B623AF7A-E3A4-A74A-9006-EB97ABA77FF6}"/>
              </a:ext>
            </a:extLst>
          </p:cNvPr>
          <p:cNvSpPr txBox="1">
            <a:spLocks/>
          </p:cNvSpPr>
          <p:nvPr/>
        </p:nvSpPr>
        <p:spPr>
          <a:xfrm>
            <a:off x="488196" y="294064"/>
            <a:ext cx="4055229" cy="1212174"/>
          </a:xfrm>
          <a:prstGeom prst="rect">
            <a:avLst/>
          </a:prstGeom>
        </p:spPr>
        <p:txBody>
          <a:bodyPr vert="horz" lIns="91440" tIns="45720" rIns="91440" bIns="45720" rtlCol="0" anchor="b">
            <a:normAutofit fontScale="97500" lnSpcReduction="10000"/>
          </a:bodyPr>
          <a:lstStyle>
            <a:lvl1pPr algn="l" defTabSz="868223" rtl="0" eaLnBrk="1" latinLnBrk="0" hangingPunct="1">
              <a:spcBef>
                <a:spcPct val="0"/>
              </a:spcBef>
              <a:buNone/>
              <a:defRPr sz="1899" b="1" kern="1200">
                <a:solidFill>
                  <a:schemeClr val="tx1"/>
                </a:solidFill>
                <a:latin typeface="+mj-lt"/>
                <a:ea typeface="+mj-ea"/>
                <a:cs typeface="+mj-cs"/>
              </a:defRPr>
            </a:lvl1pPr>
          </a:lstStyle>
          <a:p>
            <a:pPr marL="0" marR="0" lvl="0" indent="0" algn="l" defTabSz="868223"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1A787"/>
                </a:solidFill>
                <a:effectLst/>
                <a:uLnTx/>
                <a:uFillTx/>
                <a:latin typeface="Helvetica" pitchFamily="2" charset="0"/>
                <a:ea typeface="+mj-ea"/>
                <a:cs typeface="+mj-cs"/>
              </a:rPr>
              <a:t>Make avoiding violent encounters the top priority</a:t>
            </a:r>
          </a:p>
        </p:txBody>
      </p:sp>
    </p:spTree>
    <p:extLst>
      <p:ext uri="{BB962C8B-B14F-4D97-AF65-F5344CB8AC3E}">
        <p14:creationId xmlns:p14="http://schemas.microsoft.com/office/powerpoint/2010/main" val="21488032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5B63-E9C7-A543-9D96-103535BD819D}"/>
              </a:ext>
            </a:extLst>
          </p:cNvPr>
          <p:cNvSpPr>
            <a:spLocks noGrp="1"/>
          </p:cNvSpPr>
          <p:nvPr>
            <p:ph type="title"/>
          </p:nvPr>
        </p:nvSpPr>
        <p:spPr>
          <a:xfrm>
            <a:off x="525414" y="250385"/>
            <a:ext cx="4011084" cy="1112221"/>
          </a:xfrm>
        </p:spPr>
        <p:txBody>
          <a:bodyPr>
            <a:normAutofit/>
          </a:bodyPr>
          <a:lstStyle/>
          <a:p>
            <a:r>
              <a:rPr lang="en-US" sz="2800" dirty="0">
                <a:solidFill>
                  <a:srgbClr val="31A787"/>
                </a:solidFill>
                <a:latin typeface="Helvetica" pitchFamily="2" charset="0"/>
              </a:rPr>
              <a:t>CLOSING REFLECTIONS</a:t>
            </a:r>
          </a:p>
        </p:txBody>
      </p:sp>
      <p:sp>
        <p:nvSpPr>
          <p:cNvPr id="4" name="Text Placeholder 3">
            <a:extLst>
              <a:ext uri="{FF2B5EF4-FFF2-40B4-BE49-F238E27FC236}">
                <a16:creationId xmlns:a16="http://schemas.microsoft.com/office/drawing/2014/main" id="{6C99E487-7215-7E4F-ACCE-DEE8176465D5}"/>
              </a:ext>
            </a:extLst>
          </p:cNvPr>
          <p:cNvSpPr>
            <a:spLocks noGrp="1"/>
          </p:cNvSpPr>
          <p:nvPr>
            <p:ph type="body" sz="half" idx="2"/>
          </p:nvPr>
        </p:nvSpPr>
        <p:spPr>
          <a:xfrm>
            <a:off x="4049486" y="250385"/>
            <a:ext cx="7903027" cy="6191249"/>
          </a:xfrm>
        </p:spPr>
        <p:txBody>
          <a:bodyPr>
            <a:noAutofit/>
          </a:bodyPr>
          <a:lstStyle/>
          <a:p>
            <a:pPr marL="342900" indent="-342900">
              <a:buFont typeface="Arial" panose="020B0604020202020204" pitchFamily="34" charset="0"/>
              <a:buChar char="•"/>
            </a:pPr>
            <a:endParaRPr lang="en-US" sz="1800" dirty="0">
              <a:solidFill>
                <a:srgbClr val="31A787"/>
              </a:solidFill>
              <a:latin typeface="Helvetica" pitchFamily="2" charset="0"/>
            </a:endParaRPr>
          </a:p>
          <a:p>
            <a:pPr marL="685800" lvl="1" indent="-457200">
              <a:spcAft>
                <a:spcPts val="1800"/>
              </a:spcAft>
              <a:buFont typeface="Arial" panose="020B0604020202020204" pitchFamily="34" charset="0"/>
              <a:buChar char="•"/>
            </a:pPr>
            <a:r>
              <a:rPr lang="en-US" sz="2200" dirty="0">
                <a:solidFill>
                  <a:srgbClr val="31A787"/>
                </a:solidFill>
                <a:latin typeface="Candara" panose="020E0502030303020204" pitchFamily="34" charset="0"/>
              </a:rPr>
              <a:t>Now that we have deliberated, are there ideas or viewpoints you hadn’t considered before?</a:t>
            </a:r>
          </a:p>
          <a:p>
            <a:pPr marL="685800" lvl="1" indent="-457200">
              <a:spcAft>
                <a:spcPts val="1800"/>
              </a:spcAft>
              <a:buFont typeface="Arial" panose="020B0604020202020204" pitchFamily="34" charset="0"/>
              <a:buChar char="•"/>
            </a:pPr>
            <a:r>
              <a:rPr lang="en-US" sz="2200" dirty="0">
                <a:solidFill>
                  <a:srgbClr val="31A787"/>
                </a:solidFill>
                <a:latin typeface="Candara" panose="020E0502030303020204" pitchFamily="34" charset="0"/>
              </a:rPr>
              <a:t>Have your priorities shifted as a result of this deliberation? In what way?</a:t>
            </a:r>
          </a:p>
          <a:p>
            <a:pPr marL="685800" lvl="1" indent="-457200">
              <a:spcAft>
                <a:spcPts val="1800"/>
              </a:spcAft>
              <a:buFont typeface="Arial" panose="020B0604020202020204" pitchFamily="34" charset="0"/>
              <a:buChar char="•"/>
            </a:pPr>
            <a:r>
              <a:rPr lang="en-US" sz="2200" dirty="0">
                <a:solidFill>
                  <a:srgbClr val="31A787"/>
                </a:solidFill>
                <a:latin typeface="Candara" panose="020E0502030303020204" pitchFamily="34" charset="0"/>
              </a:rPr>
              <a:t>Can you now identify any shared concerns or hopes we have discovered in our deliberations?</a:t>
            </a:r>
          </a:p>
          <a:p>
            <a:pPr marL="685800" lvl="1" indent="-457200">
              <a:spcAft>
                <a:spcPts val="1800"/>
              </a:spcAft>
              <a:buFont typeface="Arial" panose="020B0604020202020204" pitchFamily="34" charset="0"/>
              <a:buChar char="•"/>
            </a:pPr>
            <a:r>
              <a:rPr lang="en-US" sz="2200" dirty="0">
                <a:solidFill>
                  <a:srgbClr val="31A787"/>
                </a:solidFill>
                <a:latin typeface="Candara" panose="020E0502030303020204" pitchFamily="34" charset="0"/>
              </a:rPr>
              <a:t>Can you identify any potential unintended consequences that came up during the forum?</a:t>
            </a:r>
          </a:p>
          <a:p>
            <a:pPr marL="685800" lvl="1" indent="-457200">
              <a:spcAft>
                <a:spcPts val="1800"/>
              </a:spcAft>
              <a:buFont typeface="Arial" panose="020B0604020202020204" pitchFamily="34" charset="0"/>
              <a:buChar char="•"/>
            </a:pPr>
            <a:r>
              <a:rPr lang="en-US" sz="2200" dirty="0">
                <a:solidFill>
                  <a:srgbClr val="31A787"/>
                </a:solidFill>
                <a:latin typeface="Candara" panose="020E0502030303020204" pitchFamily="34" charset="0"/>
              </a:rPr>
              <a:t>What questions remain? What work do we still need to do? Who else do we need to talk to?</a:t>
            </a:r>
          </a:p>
          <a:p>
            <a:pPr marL="685800" lvl="1" indent="-457200">
              <a:spcAft>
                <a:spcPts val="1800"/>
              </a:spcAft>
              <a:buFont typeface="Arial" panose="020B0604020202020204" pitchFamily="34" charset="0"/>
              <a:buChar char="•"/>
            </a:pPr>
            <a:r>
              <a:rPr lang="en-US" sz="2200" dirty="0">
                <a:solidFill>
                  <a:srgbClr val="31A787"/>
                </a:solidFill>
                <a:latin typeface="Candara" panose="020E0502030303020204" pitchFamily="34" charset="0"/>
              </a:rPr>
              <a:t>What could you do as an individual? What could the community do? What should we expect from our elected officials at the local, state, and national level?</a:t>
            </a:r>
          </a:p>
          <a:p>
            <a:pPr lvl="1"/>
            <a:endParaRPr lang="en-US" sz="1610" dirty="0">
              <a:solidFill>
                <a:srgbClr val="31A787"/>
              </a:solidFill>
            </a:endParaRPr>
          </a:p>
        </p:txBody>
      </p:sp>
      <p:sp>
        <p:nvSpPr>
          <p:cNvPr id="8" name="Oval 7">
            <a:extLst>
              <a:ext uri="{FF2B5EF4-FFF2-40B4-BE49-F238E27FC236}">
                <a16:creationId xmlns:a16="http://schemas.microsoft.com/office/drawing/2014/main" id="{4A592283-6F6E-3E4B-AF53-3F6A45C46CFE}"/>
              </a:ext>
            </a:extLst>
          </p:cNvPr>
          <p:cNvSpPr/>
          <p:nvPr/>
        </p:nvSpPr>
        <p:spPr>
          <a:xfrm>
            <a:off x="-297814" y="1981881"/>
            <a:ext cx="3926990" cy="3635359"/>
          </a:xfrm>
          <a:prstGeom prst="ellipse">
            <a:avLst/>
          </a:prstGeom>
          <a:solidFill>
            <a:srgbClr val="31A787"/>
          </a:solidFill>
          <a:ln w="12700" cap="flat" cmpd="sng" algn="ctr">
            <a:noFill/>
            <a:prstDash val="solid"/>
            <a:miter lim="800000"/>
          </a:ln>
          <a:effectLst/>
        </p:spPr>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cs typeface="Arial" pitchFamily="34" charset="0"/>
              <a:sym typeface="Wingdings"/>
            </a:endParaRPr>
          </a:p>
        </p:txBody>
      </p:sp>
      <p:sp>
        <p:nvSpPr>
          <p:cNvPr id="10" name="TextBox 9">
            <a:extLst>
              <a:ext uri="{FF2B5EF4-FFF2-40B4-BE49-F238E27FC236}">
                <a16:creationId xmlns:a16="http://schemas.microsoft.com/office/drawing/2014/main" id="{317D7760-73B6-0943-8ADF-4CA18C6AA127}"/>
              </a:ext>
            </a:extLst>
          </p:cNvPr>
          <p:cNvSpPr txBox="1"/>
          <p:nvPr/>
        </p:nvSpPr>
        <p:spPr>
          <a:xfrm>
            <a:off x="430821" y="3368674"/>
            <a:ext cx="272539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Helvetica" pitchFamily="2" charset="0"/>
                <a:ea typeface="+mn-ea"/>
                <a:cs typeface="+mn-cs"/>
              </a:rPr>
              <a:t>Other questions</a:t>
            </a:r>
            <a:br>
              <a:rPr kumimoji="0" lang="en-US" sz="2500" b="1"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US" sz="2500" b="1" i="0" u="none" strike="noStrike" kern="1200" cap="none" spc="0" normalizeH="0" baseline="0" noProof="0" dirty="0">
                <a:ln>
                  <a:noFill/>
                </a:ln>
                <a:solidFill>
                  <a:prstClr val="white"/>
                </a:solidFill>
                <a:effectLst/>
                <a:uLnTx/>
                <a:uFillTx/>
                <a:latin typeface="Helvetica" pitchFamily="2" charset="0"/>
                <a:ea typeface="+mn-ea"/>
                <a:cs typeface="+mn-cs"/>
              </a:rPr>
              <a:t>to consider</a:t>
            </a:r>
          </a:p>
        </p:txBody>
      </p:sp>
    </p:spTree>
    <p:extLst>
      <p:ext uri="{BB962C8B-B14F-4D97-AF65-F5344CB8AC3E}">
        <p14:creationId xmlns:p14="http://schemas.microsoft.com/office/powerpoint/2010/main" val="263484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1A787">
            <a:alpha val="9745"/>
          </a:srgb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5EC85-7C32-6D4E-9852-E2207EF22DB7}"/>
              </a:ext>
            </a:extLst>
          </p:cNvPr>
          <p:cNvSpPr txBox="1"/>
          <p:nvPr/>
        </p:nvSpPr>
        <p:spPr>
          <a:xfrm>
            <a:off x="1415143" y="947057"/>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2" name="TextBox 1">
            <a:extLst>
              <a:ext uri="{FF2B5EF4-FFF2-40B4-BE49-F238E27FC236}">
                <a16:creationId xmlns:a16="http://schemas.microsoft.com/office/drawing/2014/main" id="{38D7E07A-D1BF-AF48-98B8-4448B48B1BB4}"/>
              </a:ext>
            </a:extLst>
          </p:cNvPr>
          <p:cNvSpPr txBox="1"/>
          <p:nvPr/>
        </p:nvSpPr>
        <p:spPr>
          <a:xfrm>
            <a:off x="5110843" y="2367643"/>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3" name="TextBox 2">
            <a:extLst>
              <a:ext uri="{FF2B5EF4-FFF2-40B4-BE49-F238E27FC236}">
                <a16:creationId xmlns:a16="http://schemas.microsoft.com/office/drawing/2014/main" id="{8B21F834-C38F-2940-BD51-1CC65B644B42}"/>
              </a:ext>
            </a:extLst>
          </p:cNvPr>
          <p:cNvSpPr txBox="1"/>
          <p:nvPr/>
        </p:nvSpPr>
        <p:spPr>
          <a:xfrm flipH="1">
            <a:off x="5257800" y="2302329"/>
            <a:ext cx="342900" cy="65314"/>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8" name="TextBox 7">
            <a:extLst>
              <a:ext uri="{FF2B5EF4-FFF2-40B4-BE49-F238E27FC236}">
                <a16:creationId xmlns:a16="http://schemas.microsoft.com/office/drawing/2014/main" id="{9E86ECC4-6171-4B40-8E71-FE4C6F1090E9}"/>
              </a:ext>
            </a:extLst>
          </p:cNvPr>
          <p:cNvSpPr txBox="1"/>
          <p:nvPr/>
        </p:nvSpPr>
        <p:spPr>
          <a:xfrm>
            <a:off x="10858500" y="6057900"/>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6" name="TextBox 5">
            <a:extLst>
              <a:ext uri="{FF2B5EF4-FFF2-40B4-BE49-F238E27FC236}">
                <a16:creationId xmlns:a16="http://schemas.microsoft.com/office/drawing/2014/main" id="{DE5520D1-524C-8D43-B365-FBD7A0860945}"/>
              </a:ext>
            </a:extLst>
          </p:cNvPr>
          <p:cNvSpPr txBox="1"/>
          <p:nvPr/>
        </p:nvSpPr>
        <p:spPr>
          <a:xfrm>
            <a:off x="7537269" y="2573383"/>
            <a:ext cx="0" cy="0"/>
          </a:xfrm>
          <a:prstGeom prst="rect">
            <a:avLst/>
          </a:prstGeom>
          <a:blipFill>
            <a:blip r:embed="rId2"/>
            <a:tile tx="0" ty="0" sx="100000" sy="100000" flip="none" algn="tl"/>
          </a:blip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10" name="Title 1">
            <a:extLst>
              <a:ext uri="{FF2B5EF4-FFF2-40B4-BE49-F238E27FC236}">
                <a16:creationId xmlns:a16="http://schemas.microsoft.com/office/drawing/2014/main" id="{94352DF3-861A-404E-8DAD-F6FFBEC68C7D}"/>
              </a:ext>
            </a:extLst>
          </p:cNvPr>
          <p:cNvSpPr txBox="1">
            <a:spLocks/>
          </p:cNvSpPr>
          <p:nvPr/>
        </p:nvSpPr>
        <p:spPr>
          <a:xfrm>
            <a:off x="838200" y="362291"/>
            <a:ext cx="10515600" cy="72049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31A787"/>
                </a:solidFill>
                <a:effectLst/>
                <a:uLnTx/>
                <a:uFillTx/>
                <a:latin typeface="Helvetica" pitchFamily="2" charset="0"/>
                <a:ea typeface="+mj-ea"/>
                <a:cs typeface="+mj-cs"/>
              </a:rPr>
              <a:t>Post Forum Response Survey</a:t>
            </a:r>
            <a:br>
              <a:rPr kumimoji="0" lang="en-US" sz="6000" b="1" i="0" u="none" strike="noStrike" kern="1200" cap="none" spc="0" normalizeH="0" baseline="0" noProof="0" dirty="0">
                <a:ln>
                  <a:noFill/>
                </a:ln>
                <a:solidFill>
                  <a:srgbClr val="31A787"/>
                </a:solidFill>
                <a:effectLst/>
                <a:uLnTx/>
                <a:uFillTx/>
                <a:latin typeface="Helvetica" pitchFamily="2" charset="0"/>
                <a:ea typeface="+mj-ea"/>
                <a:cs typeface="+mj-cs"/>
              </a:rPr>
            </a:br>
            <a:endParaRPr kumimoji="0" lang="en-US" sz="2800" b="1" i="0" u="none" strike="noStrike" kern="1200" cap="none" spc="0" normalizeH="0" baseline="0" noProof="0" dirty="0">
              <a:ln>
                <a:noFill/>
              </a:ln>
              <a:solidFill>
                <a:srgbClr val="31A787"/>
              </a:solidFill>
              <a:effectLst/>
              <a:uLnTx/>
              <a:uFillTx/>
              <a:latin typeface="Candara" panose="020E0502030303020204" pitchFamily="34" charset="0"/>
              <a:ea typeface="+mj-ea"/>
              <a:cs typeface="+mj-cs"/>
            </a:endParaRPr>
          </a:p>
        </p:txBody>
      </p:sp>
      <p:sp>
        <p:nvSpPr>
          <p:cNvPr id="9" name="Content Placeholder 2">
            <a:extLst>
              <a:ext uri="{FF2B5EF4-FFF2-40B4-BE49-F238E27FC236}">
                <a16:creationId xmlns:a16="http://schemas.microsoft.com/office/drawing/2014/main" id="{33316ED4-29F9-4F4A-8AC6-13A3DA827460}"/>
              </a:ext>
            </a:extLst>
          </p:cNvPr>
          <p:cNvSpPr txBox="1">
            <a:spLocks/>
          </p:cNvSpPr>
          <p:nvPr/>
        </p:nvSpPr>
        <p:spPr>
          <a:xfrm>
            <a:off x="376304" y="971550"/>
            <a:ext cx="5038659" cy="528637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accent6">
                    <a:lumMod val="75000"/>
                  </a:schemeClr>
                </a:solidFill>
                <a:effectLst/>
                <a:uLnTx/>
                <a:uFillTx/>
                <a:latin typeface="Candara" panose="020E0502030303020204" pitchFamily="34" charset="0"/>
                <a:ea typeface="+mn-ea"/>
                <a:cs typeface="+mn-cs"/>
              </a:rPr>
              <a:t>Now that you’ve had a chance to participate in a forum on policing, we’d like to know what you’re thinking. Anonymous responses will be included in summary reports on the forums to help us better understand how people are thinking about this issue.</a:t>
            </a:r>
            <a:endParaRPr kumimoji="0" lang="en-US" sz="2000" b="0" i="0" u="none" strike="noStrike" kern="1200" cap="none" spc="0" normalizeH="0" baseline="0" noProof="0" dirty="0">
              <a:ln>
                <a:noFill/>
              </a:ln>
              <a:solidFill>
                <a:schemeClr val="accent6">
                  <a:lumMod val="75000"/>
                </a:schemeClr>
              </a:solidFill>
              <a:effectLst/>
              <a:uLnTx/>
              <a:uFillTx/>
              <a:latin typeface="Candara" panose="020E0502030303020204" pitchFamily="34" charset="0"/>
              <a:ea typeface="+mn-ea"/>
              <a:cs typeface="+mn-cs"/>
            </a:endParaRPr>
          </a:p>
          <a:p>
            <a:pPr marL="349250" marR="0" lvl="0" indent="-349250" algn="l" defTabSz="914400" rtl="0" eaLnBrk="1" fontAlgn="auto" latinLnBrk="0" hangingPunct="1">
              <a:lnSpc>
                <a:spcPct val="170000"/>
              </a:lnSpc>
              <a:spcBef>
                <a:spcPts val="1000"/>
              </a:spcBef>
              <a:spcAft>
                <a:spcPts val="0"/>
              </a:spcAft>
              <a:buClrTx/>
              <a:buSzTx/>
              <a:buFont typeface="Wingdings" pitchFamily="2" charset="2"/>
              <a:buChar char="Ø"/>
              <a:tabLst/>
              <a:defRPr/>
            </a:pPr>
            <a:r>
              <a:rPr kumimoji="0" lang="en-US" sz="2600" b="1" i="0" u="none" strike="noStrike" kern="1200" cap="none" spc="0" normalizeH="0" baseline="0" noProof="0" dirty="0">
                <a:ln>
                  <a:noFill/>
                </a:ln>
                <a:solidFill>
                  <a:srgbClr val="31A787"/>
                </a:solidFill>
                <a:effectLst/>
                <a:uLnTx/>
                <a:uFillTx/>
                <a:latin typeface="Candara" panose="020E0502030303020204" pitchFamily="34" charset="0"/>
                <a:ea typeface="+mn-ea"/>
                <a:cs typeface="+mn-cs"/>
              </a:rPr>
              <a:t>Please complete the </a:t>
            </a:r>
            <a:r>
              <a:rPr kumimoji="0" lang="en-US" sz="2600" b="1" i="0" u="none" strike="noStrike" kern="1200" cap="none" spc="0" normalizeH="0" baseline="0" noProof="0" dirty="0">
                <a:ln>
                  <a:noFill/>
                </a:ln>
                <a:solidFill>
                  <a:srgbClr val="31A787"/>
                </a:solidFill>
                <a:effectLst/>
                <a:uLnTx/>
                <a:uFillTx/>
                <a:latin typeface="Candara" panose="020E0502030303020204" pitchFamily="34" charset="0"/>
                <a:ea typeface="+mn-ea"/>
                <a:cs typeface="+mn-cs"/>
                <a:hlinkClick r:id="rId3">
                  <a:extLst>
                    <a:ext uri="{A12FA001-AC4F-418D-AE19-62706E023703}">
                      <ahyp:hlinkClr xmlns:ahyp="http://schemas.microsoft.com/office/drawing/2018/hyperlinkcolor" val="tx"/>
                    </a:ext>
                  </a:extLst>
                </a:hlinkClick>
              </a:rPr>
              <a:t>post-forum response surve</a:t>
            </a:r>
            <a:r>
              <a:rPr kumimoji="0" lang="en-US" sz="2600" b="1" i="0" u="none" strike="noStrike" kern="1200" cap="none" spc="0" normalizeH="0" baseline="0" noProof="0" dirty="0">
                <a:ln>
                  <a:noFill/>
                </a:ln>
                <a:solidFill>
                  <a:srgbClr val="31A787"/>
                </a:solidFill>
                <a:effectLst/>
                <a:uLnTx/>
                <a:uFillTx/>
                <a:latin typeface="Candara" panose="020E0502030303020204" pitchFamily="34" charset="0"/>
                <a:ea typeface="+mn-ea"/>
                <a:cs typeface="+mn-cs"/>
                <a:hlinkClick r:id="rId4">
                  <a:extLst>
                    <a:ext uri="{A12FA001-AC4F-418D-AE19-62706E023703}">
                      <ahyp:hlinkClr xmlns:ahyp="http://schemas.microsoft.com/office/drawing/2018/hyperlinkcolor" val="tx"/>
                    </a:ext>
                  </a:extLst>
                </a:hlinkClick>
              </a:rPr>
              <a:t>y</a:t>
            </a:r>
            <a:r>
              <a:rPr kumimoji="0" lang="en-US" sz="2600" b="1" i="0" u="none" strike="noStrike" kern="1200" cap="none" spc="0" normalizeH="0" baseline="0" noProof="0" dirty="0">
                <a:ln>
                  <a:noFill/>
                </a:ln>
                <a:solidFill>
                  <a:srgbClr val="31A787"/>
                </a:solidFill>
                <a:effectLst/>
                <a:uLnTx/>
                <a:uFillTx/>
                <a:latin typeface="Candara" panose="020E0502030303020204" pitchFamily="34" charset="0"/>
                <a:ea typeface="+mn-ea"/>
                <a:cs typeface="+mn-cs"/>
              </a:rPr>
              <a:t> online to share </a:t>
            </a:r>
            <a:br>
              <a:rPr kumimoji="0" lang="en-US" sz="2600" b="1" i="0" u="none" strike="noStrike" kern="1200" cap="none" spc="0" normalizeH="0" baseline="0" noProof="0" dirty="0">
                <a:ln>
                  <a:noFill/>
                </a:ln>
                <a:solidFill>
                  <a:srgbClr val="31A787"/>
                </a:solidFill>
                <a:effectLst/>
                <a:uLnTx/>
                <a:uFillTx/>
                <a:latin typeface="Candara" panose="020E0502030303020204" pitchFamily="34" charset="0"/>
                <a:ea typeface="+mn-ea"/>
                <a:cs typeface="+mn-cs"/>
              </a:rPr>
            </a:br>
            <a:r>
              <a:rPr kumimoji="0" lang="en-US" sz="2600" b="1" i="0" u="none" strike="noStrike" kern="1200" cap="none" spc="0" normalizeH="0" baseline="0" noProof="0" dirty="0">
                <a:ln>
                  <a:noFill/>
                </a:ln>
                <a:solidFill>
                  <a:srgbClr val="31A787"/>
                </a:solidFill>
                <a:effectLst/>
                <a:uLnTx/>
                <a:uFillTx/>
                <a:latin typeface="Candara" panose="020E0502030303020204" pitchFamily="34" charset="0"/>
                <a:ea typeface="+mn-ea"/>
                <a:cs typeface="+mn-cs"/>
              </a:rPr>
              <a:t>your insights. </a:t>
            </a:r>
            <a:endParaRPr kumimoji="0" lang="en-US" sz="2000" b="1" i="0" u="none" strike="noStrike" kern="1200" cap="none" spc="0" normalizeH="0" baseline="0" noProof="0" dirty="0">
              <a:ln>
                <a:noFill/>
              </a:ln>
              <a:solidFill>
                <a:srgbClr val="31A787"/>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C28304A-3371-994A-94A2-C4479729C902}"/>
              </a:ext>
            </a:extLst>
          </p:cNvPr>
          <p:cNvSpPr txBox="1"/>
          <p:nvPr/>
        </p:nvSpPr>
        <p:spPr>
          <a:xfrm>
            <a:off x="5600700" y="6030162"/>
            <a:ext cx="2205038" cy="471487"/>
          </a:xfrm>
          <a:prstGeom prst="rect">
            <a:avLst/>
          </a:prstGeom>
          <a:noFill/>
        </p:spPr>
        <p:txBody>
          <a:bodyPr wrap="none" lIns="0" tIns="0" rIns="0" bIns="0" rtlCol="0">
            <a:noAutofit/>
          </a:bodyPr>
          <a:lstStyle/>
          <a:p>
            <a:pPr algn="l"/>
            <a:r>
              <a:rPr lang="en-US" sz="2800" b="1" dirty="0">
                <a:solidFill>
                  <a:srgbClr val="31A787"/>
                </a:solidFill>
                <a:latin typeface="Helvetica" pitchFamily="2" charset="0"/>
              </a:rPr>
              <a:t>THANK YOU!</a:t>
            </a:r>
          </a:p>
        </p:txBody>
      </p:sp>
      <p:pic>
        <p:nvPicPr>
          <p:cNvPr id="13" name="Picture 12" descr="Graphical user interface, text, application, email, website&#10;&#10;Description automatically generated">
            <a:extLst>
              <a:ext uri="{FF2B5EF4-FFF2-40B4-BE49-F238E27FC236}">
                <a16:creationId xmlns:a16="http://schemas.microsoft.com/office/drawing/2014/main" id="{050ED366-0193-1743-9309-2D97B1A99EFA}"/>
              </a:ext>
            </a:extLst>
          </p:cNvPr>
          <p:cNvPicPr>
            <a:picLocks noChangeAspect="1"/>
          </p:cNvPicPr>
          <p:nvPr/>
        </p:nvPicPr>
        <p:blipFill>
          <a:blip r:embed="rId5"/>
          <a:stretch>
            <a:fillRect/>
          </a:stretch>
        </p:blipFill>
        <p:spPr>
          <a:xfrm>
            <a:off x="5613024" y="2011680"/>
            <a:ext cx="6233155" cy="2834640"/>
          </a:xfrm>
          <a:prstGeom prst="rect">
            <a:avLst/>
          </a:prstGeom>
        </p:spPr>
      </p:pic>
      <p:cxnSp>
        <p:nvCxnSpPr>
          <p:cNvPr id="15" name="Straight Arrow Connector 14">
            <a:extLst>
              <a:ext uri="{FF2B5EF4-FFF2-40B4-BE49-F238E27FC236}">
                <a16:creationId xmlns:a16="http://schemas.microsoft.com/office/drawing/2014/main" id="{B3AA9324-C781-994C-A566-2F491CE1C907}"/>
              </a:ext>
            </a:extLst>
          </p:cNvPr>
          <p:cNvCxnSpPr>
            <a:cxnSpLocks/>
          </p:cNvCxnSpPr>
          <p:nvPr/>
        </p:nvCxnSpPr>
        <p:spPr>
          <a:xfrm>
            <a:off x="5384424" y="4478155"/>
            <a:ext cx="457200" cy="0"/>
          </a:xfrm>
          <a:prstGeom prst="straightConnector1">
            <a:avLst/>
          </a:prstGeom>
          <a:noFill/>
          <a:ln w="41275" cap="flat" cmpd="sng" algn="ctr">
            <a:solidFill>
              <a:srgbClr val="B93C4C"/>
            </a:solidFill>
            <a:prstDash val="solid"/>
            <a:miter lim="800000"/>
            <a:tailEnd type="triangle"/>
          </a:ln>
          <a:effectLst/>
        </p:spPr>
      </p:cxnSp>
      <p:pic>
        <p:nvPicPr>
          <p:cNvPr id="18" name="Picture 17">
            <a:extLst>
              <a:ext uri="{FF2B5EF4-FFF2-40B4-BE49-F238E27FC236}">
                <a16:creationId xmlns:a16="http://schemas.microsoft.com/office/drawing/2014/main" id="{03135709-2B8E-684E-AD82-E3EF7822A555}"/>
              </a:ext>
            </a:extLst>
          </p:cNvPr>
          <p:cNvPicPr>
            <a:picLocks noChangeAspect="1"/>
          </p:cNvPicPr>
          <p:nvPr/>
        </p:nvPicPr>
        <p:blipFill>
          <a:blip r:embed="rId6"/>
          <a:stretch>
            <a:fillRect/>
          </a:stretch>
        </p:blipFill>
        <p:spPr>
          <a:xfrm>
            <a:off x="8143081" y="1612195"/>
            <a:ext cx="241300" cy="495300"/>
          </a:xfrm>
          <a:prstGeom prst="rect">
            <a:avLst/>
          </a:prstGeom>
        </p:spPr>
      </p:pic>
    </p:spTree>
    <p:extLst>
      <p:ext uri="{BB962C8B-B14F-4D97-AF65-F5344CB8AC3E}">
        <p14:creationId xmlns:p14="http://schemas.microsoft.com/office/powerpoint/2010/main" val="215618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F1CC-4F1C-DD45-8CA9-6CB83F6AEF29}"/>
              </a:ext>
            </a:extLst>
          </p:cNvPr>
          <p:cNvSpPr>
            <a:spLocks noGrp="1"/>
          </p:cNvSpPr>
          <p:nvPr>
            <p:ph type="title"/>
          </p:nvPr>
        </p:nvSpPr>
        <p:spPr>
          <a:xfrm>
            <a:off x="838199" y="195884"/>
            <a:ext cx="10515600" cy="1325563"/>
          </a:xfrm>
        </p:spPr>
        <p:txBody>
          <a:bodyPr>
            <a:normAutofit/>
          </a:bodyPr>
          <a:lstStyle/>
          <a:p>
            <a:pPr algn="ctr"/>
            <a:r>
              <a:rPr lang="en-US" sz="4000" b="1" dirty="0">
                <a:solidFill>
                  <a:srgbClr val="31A787"/>
                </a:solidFill>
                <a:latin typeface="Helvetica" pitchFamily="2" charset="0"/>
              </a:rPr>
              <a:t>Moderating a Deliberative Forum</a:t>
            </a:r>
          </a:p>
        </p:txBody>
      </p:sp>
      <p:sp>
        <p:nvSpPr>
          <p:cNvPr id="3" name="Content Placeholder 2">
            <a:extLst>
              <a:ext uri="{FF2B5EF4-FFF2-40B4-BE49-F238E27FC236}">
                <a16:creationId xmlns:a16="http://schemas.microsoft.com/office/drawing/2014/main" id="{A9B42D94-A8AB-9342-878B-4352DF5B76E7}"/>
              </a:ext>
            </a:extLst>
          </p:cNvPr>
          <p:cNvSpPr>
            <a:spLocks noGrp="1"/>
          </p:cNvSpPr>
          <p:nvPr>
            <p:ph sz="half" idx="1"/>
          </p:nvPr>
        </p:nvSpPr>
        <p:spPr>
          <a:xfrm>
            <a:off x="634911" y="1825625"/>
            <a:ext cx="2516167" cy="4351338"/>
          </a:xfrm>
          <a:solidFill>
            <a:srgbClr val="31A787">
              <a:alpha val="10021"/>
            </a:srgbClr>
          </a:solidFill>
        </p:spPr>
        <p:txBody>
          <a:bodyPr>
            <a:normAutofit/>
          </a:bodyPr>
          <a:lstStyle/>
          <a:p>
            <a:pPr marL="0" indent="0">
              <a:buNone/>
            </a:pPr>
            <a:endParaRPr lang="en-US" sz="2000" dirty="0"/>
          </a:p>
          <a:p>
            <a:pPr marL="0" indent="0">
              <a:buNone/>
            </a:pPr>
            <a:r>
              <a:rPr lang="en-US" sz="2000" dirty="0">
                <a:latin typeface="Candara" panose="020E0502030303020204" pitchFamily="34" charset="0"/>
              </a:rPr>
              <a:t>Review ground rules.</a:t>
            </a:r>
          </a:p>
          <a:p>
            <a:pPr marL="0" indent="0">
              <a:buNone/>
            </a:pPr>
            <a:r>
              <a:rPr lang="en-US" sz="2000" dirty="0">
                <a:latin typeface="Candara" panose="020E0502030303020204" pitchFamily="34" charset="0"/>
              </a:rPr>
              <a:t>Introduce the issue.</a:t>
            </a:r>
          </a:p>
        </p:txBody>
      </p:sp>
      <p:sp>
        <p:nvSpPr>
          <p:cNvPr id="4" name="Content Placeholder 3">
            <a:extLst>
              <a:ext uri="{FF2B5EF4-FFF2-40B4-BE49-F238E27FC236}">
                <a16:creationId xmlns:a16="http://schemas.microsoft.com/office/drawing/2014/main" id="{293A4B7B-0940-A444-B25A-10CAC80E5401}"/>
              </a:ext>
            </a:extLst>
          </p:cNvPr>
          <p:cNvSpPr>
            <a:spLocks noGrp="1"/>
          </p:cNvSpPr>
          <p:nvPr>
            <p:ph sz="half" idx="2"/>
          </p:nvPr>
        </p:nvSpPr>
        <p:spPr>
          <a:xfrm>
            <a:off x="3408121" y="1834976"/>
            <a:ext cx="2514083" cy="4351338"/>
          </a:xfrm>
          <a:solidFill>
            <a:srgbClr val="31A787">
              <a:alpha val="20000"/>
            </a:srgbClr>
          </a:solidFill>
        </p:spPr>
        <p:txBody>
          <a:bodyPr>
            <a:normAutofit/>
          </a:bodyPr>
          <a:lstStyle/>
          <a:p>
            <a:pPr marL="0" indent="0">
              <a:buNone/>
            </a:pPr>
            <a:endParaRPr lang="en-US" sz="2000" dirty="0"/>
          </a:p>
          <a:p>
            <a:pPr marL="0" indent="0">
              <a:buNone/>
            </a:pPr>
            <a:r>
              <a:rPr lang="en-US" sz="2000" dirty="0">
                <a:latin typeface="Candara" panose="020E0502030303020204" pitchFamily="34" charset="0"/>
              </a:rPr>
              <a:t>Ask people to describe how the issue affects them, their families, or friends.</a:t>
            </a:r>
          </a:p>
        </p:txBody>
      </p:sp>
      <p:sp>
        <p:nvSpPr>
          <p:cNvPr id="9" name="Content Placeholder 3">
            <a:extLst>
              <a:ext uri="{FF2B5EF4-FFF2-40B4-BE49-F238E27FC236}">
                <a16:creationId xmlns:a16="http://schemas.microsoft.com/office/drawing/2014/main" id="{79AE5E20-7269-E240-967A-08ABE472A315}"/>
              </a:ext>
            </a:extLst>
          </p:cNvPr>
          <p:cNvSpPr txBox="1">
            <a:spLocks/>
          </p:cNvSpPr>
          <p:nvPr/>
        </p:nvSpPr>
        <p:spPr>
          <a:xfrm>
            <a:off x="6171412" y="1834976"/>
            <a:ext cx="2506251" cy="4351338"/>
          </a:xfrm>
          <a:prstGeom prst="rect">
            <a:avLst/>
          </a:prstGeom>
          <a:solidFill>
            <a:srgbClr val="31A787">
              <a:alpha val="9964"/>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Consider each option one at a time.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Allow equal time for each.</a:t>
            </a:r>
          </a:p>
          <a:p>
            <a:pPr marL="409575" marR="0" lvl="0" indent="-4095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What is attractive?</a:t>
            </a:r>
          </a:p>
          <a:p>
            <a:pPr marL="409575" marR="0" lvl="0" indent="-4095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What about the drawbacks?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3">
            <a:extLst>
              <a:ext uri="{FF2B5EF4-FFF2-40B4-BE49-F238E27FC236}">
                <a16:creationId xmlns:a16="http://schemas.microsoft.com/office/drawing/2014/main" id="{8D224CFA-8F77-D140-A462-3446B2C49C3B}"/>
              </a:ext>
            </a:extLst>
          </p:cNvPr>
          <p:cNvSpPr txBox="1">
            <a:spLocks/>
          </p:cNvSpPr>
          <p:nvPr/>
        </p:nvSpPr>
        <p:spPr>
          <a:xfrm>
            <a:off x="8942541" y="1834976"/>
            <a:ext cx="2506248" cy="4351338"/>
          </a:xfrm>
          <a:prstGeom prst="rect">
            <a:avLst/>
          </a:prstGeom>
          <a:solidFill>
            <a:srgbClr val="31A787">
              <a:alpha val="20070"/>
            </a:srgbClr>
          </a:solidFill>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Review the conversation as a group.</a:t>
            </a:r>
          </a:p>
          <a:p>
            <a:pPr marL="347663" marR="0" lvl="0" indent="-3476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What areas of common ground were apparent?</a:t>
            </a:r>
          </a:p>
          <a:p>
            <a:pPr marL="347663" marR="0" lvl="0" indent="-3476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What tensions and trade-offs were most difficult?</a:t>
            </a:r>
          </a:p>
          <a:p>
            <a:pPr marL="347663" marR="0" lvl="0" indent="-3476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Who else do we need to hear from?</a:t>
            </a:r>
          </a:p>
        </p:txBody>
      </p:sp>
      <p:sp>
        <p:nvSpPr>
          <p:cNvPr id="13" name="TextBox 12">
            <a:extLst>
              <a:ext uri="{FF2B5EF4-FFF2-40B4-BE49-F238E27FC236}">
                <a16:creationId xmlns:a16="http://schemas.microsoft.com/office/drawing/2014/main" id="{277C478C-E77E-7441-9426-80D78A3E8567}"/>
              </a:ext>
            </a:extLst>
          </p:cNvPr>
          <p:cNvSpPr txBox="1"/>
          <p:nvPr/>
        </p:nvSpPr>
        <p:spPr>
          <a:xfrm>
            <a:off x="634910" y="1535799"/>
            <a:ext cx="2516168" cy="369332"/>
          </a:xfrm>
          <a:prstGeom prst="rect">
            <a:avLst/>
          </a:prstGeom>
          <a:solidFill>
            <a:srgbClr val="31A78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 Introduction</a:t>
            </a:r>
          </a:p>
        </p:txBody>
      </p:sp>
      <p:sp>
        <p:nvSpPr>
          <p:cNvPr id="14" name="TextBox 13">
            <a:extLst>
              <a:ext uri="{FF2B5EF4-FFF2-40B4-BE49-F238E27FC236}">
                <a16:creationId xmlns:a16="http://schemas.microsoft.com/office/drawing/2014/main" id="{1E4447C3-EB6C-E346-B54E-746F38C41E7B}"/>
              </a:ext>
            </a:extLst>
          </p:cNvPr>
          <p:cNvSpPr txBox="1"/>
          <p:nvPr/>
        </p:nvSpPr>
        <p:spPr>
          <a:xfrm>
            <a:off x="3408120" y="1535799"/>
            <a:ext cx="2514083" cy="369332"/>
          </a:xfrm>
          <a:prstGeom prst="rect">
            <a:avLst/>
          </a:prstGeom>
          <a:solidFill>
            <a:srgbClr val="31A78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 Connect to Issue</a:t>
            </a:r>
          </a:p>
        </p:txBody>
      </p:sp>
      <p:sp>
        <p:nvSpPr>
          <p:cNvPr id="15" name="TextBox 14">
            <a:extLst>
              <a:ext uri="{FF2B5EF4-FFF2-40B4-BE49-F238E27FC236}">
                <a16:creationId xmlns:a16="http://schemas.microsoft.com/office/drawing/2014/main" id="{9A0AA0E2-CA05-974F-9FAA-9E2CE3140D23}"/>
              </a:ext>
            </a:extLst>
          </p:cNvPr>
          <p:cNvSpPr txBox="1"/>
          <p:nvPr/>
        </p:nvSpPr>
        <p:spPr>
          <a:xfrm>
            <a:off x="6171414" y="1521447"/>
            <a:ext cx="2506249" cy="369332"/>
          </a:xfrm>
          <a:prstGeom prst="rect">
            <a:avLst/>
          </a:prstGeom>
          <a:solidFill>
            <a:srgbClr val="31A78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 Consider Each Option</a:t>
            </a:r>
          </a:p>
        </p:txBody>
      </p:sp>
      <p:sp>
        <p:nvSpPr>
          <p:cNvPr id="16" name="TextBox 15">
            <a:extLst>
              <a:ext uri="{FF2B5EF4-FFF2-40B4-BE49-F238E27FC236}">
                <a16:creationId xmlns:a16="http://schemas.microsoft.com/office/drawing/2014/main" id="{9790C919-24C8-484B-A12E-0ADEF32AED80}"/>
              </a:ext>
            </a:extLst>
          </p:cNvPr>
          <p:cNvSpPr txBox="1"/>
          <p:nvPr/>
        </p:nvSpPr>
        <p:spPr>
          <a:xfrm>
            <a:off x="8942539" y="1518157"/>
            <a:ext cx="2506250" cy="369332"/>
          </a:xfrm>
          <a:prstGeom prst="rect">
            <a:avLst/>
          </a:prstGeom>
          <a:solidFill>
            <a:srgbClr val="31A78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 Review and Reflect</a:t>
            </a:r>
          </a:p>
        </p:txBody>
      </p:sp>
      <p:sp>
        <p:nvSpPr>
          <p:cNvPr id="17" name="Right Arrow 16">
            <a:extLst>
              <a:ext uri="{FF2B5EF4-FFF2-40B4-BE49-F238E27FC236}">
                <a16:creationId xmlns:a16="http://schemas.microsoft.com/office/drawing/2014/main" id="{480A319D-5A34-0049-B3D8-FAC4B5EFB0BC}"/>
              </a:ext>
            </a:extLst>
          </p:cNvPr>
          <p:cNvSpPr/>
          <p:nvPr/>
        </p:nvSpPr>
        <p:spPr>
          <a:xfrm>
            <a:off x="2989416" y="4709786"/>
            <a:ext cx="731520" cy="365760"/>
          </a:xfrm>
          <a:prstGeom prst="rightArrow">
            <a:avLst/>
          </a:prstGeom>
          <a:solidFill>
            <a:srgbClr val="BE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ight Arrow 19">
            <a:extLst>
              <a:ext uri="{FF2B5EF4-FFF2-40B4-BE49-F238E27FC236}">
                <a16:creationId xmlns:a16="http://schemas.microsoft.com/office/drawing/2014/main" id="{717AD8DF-705C-D841-BB90-5EB0A377E33D}"/>
              </a:ext>
            </a:extLst>
          </p:cNvPr>
          <p:cNvSpPr/>
          <p:nvPr/>
        </p:nvSpPr>
        <p:spPr>
          <a:xfrm>
            <a:off x="5775263" y="4709786"/>
            <a:ext cx="731520" cy="365760"/>
          </a:xfrm>
          <a:prstGeom prst="rightArrow">
            <a:avLst/>
          </a:prstGeom>
          <a:solidFill>
            <a:srgbClr val="BE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ight Arrow 21">
            <a:extLst>
              <a:ext uri="{FF2B5EF4-FFF2-40B4-BE49-F238E27FC236}">
                <a16:creationId xmlns:a16="http://schemas.microsoft.com/office/drawing/2014/main" id="{955E5690-711E-4345-A64C-A67131F1D82B}"/>
              </a:ext>
            </a:extLst>
          </p:cNvPr>
          <p:cNvSpPr/>
          <p:nvPr/>
        </p:nvSpPr>
        <p:spPr>
          <a:xfrm>
            <a:off x="8547539" y="4709786"/>
            <a:ext cx="731520" cy="365760"/>
          </a:xfrm>
          <a:prstGeom prst="rightArrow">
            <a:avLst/>
          </a:prstGeom>
          <a:solidFill>
            <a:srgbClr val="BE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51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1A787">
            <a:alpha val="10021"/>
          </a:srgb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5EC85-7C32-6D4E-9852-E2207EF22DB7}"/>
              </a:ext>
            </a:extLst>
          </p:cNvPr>
          <p:cNvSpPr txBox="1"/>
          <p:nvPr/>
        </p:nvSpPr>
        <p:spPr>
          <a:xfrm>
            <a:off x="1415143" y="947057"/>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2" name="TextBox 1">
            <a:extLst>
              <a:ext uri="{FF2B5EF4-FFF2-40B4-BE49-F238E27FC236}">
                <a16:creationId xmlns:a16="http://schemas.microsoft.com/office/drawing/2014/main" id="{38D7E07A-D1BF-AF48-98B8-4448B48B1BB4}"/>
              </a:ext>
            </a:extLst>
          </p:cNvPr>
          <p:cNvSpPr txBox="1"/>
          <p:nvPr/>
        </p:nvSpPr>
        <p:spPr>
          <a:xfrm>
            <a:off x="5110843" y="2367643"/>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3" name="TextBox 2">
            <a:extLst>
              <a:ext uri="{FF2B5EF4-FFF2-40B4-BE49-F238E27FC236}">
                <a16:creationId xmlns:a16="http://schemas.microsoft.com/office/drawing/2014/main" id="{8B21F834-C38F-2940-BD51-1CC65B644B42}"/>
              </a:ext>
            </a:extLst>
          </p:cNvPr>
          <p:cNvSpPr txBox="1"/>
          <p:nvPr/>
        </p:nvSpPr>
        <p:spPr>
          <a:xfrm flipH="1">
            <a:off x="5257800" y="2302329"/>
            <a:ext cx="342900" cy="65314"/>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8" name="TextBox 7">
            <a:extLst>
              <a:ext uri="{FF2B5EF4-FFF2-40B4-BE49-F238E27FC236}">
                <a16:creationId xmlns:a16="http://schemas.microsoft.com/office/drawing/2014/main" id="{9E86ECC4-6171-4B40-8E71-FE4C6F1090E9}"/>
              </a:ext>
            </a:extLst>
          </p:cNvPr>
          <p:cNvSpPr txBox="1"/>
          <p:nvPr/>
        </p:nvSpPr>
        <p:spPr>
          <a:xfrm>
            <a:off x="10858500" y="6057900"/>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6" name="TextBox 5">
            <a:extLst>
              <a:ext uri="{FF2B5EF4-FFF2-40B4-BE49-F238E27FC236}">
                <a16:creationId xmlns:a16="http://schemas.microsoft.com/office/drawing/2014/main" id="{DE5520D1-524C-8D43-B365-FBD7A0860945}"/>
              </a:ext>
            </a:extLst>
          </p:cNvPr>
          <p:cNvSpPr txBox="1"/>
          <p:nvPr/>
        </p:nvSpPr>
        <p:spPr>
          <a:xfrm>
            <a:off x="7537269" y="2573383"/>
            <a:ext cx="0" cy="0"/>
          </a:xfrm>
          <a:prstGeom prst="rect">
            <a:avLst/>
          </a:prstGeom>
          <a:blipFill>
            <a:blip r:embed="rId2"/>
            <a:tile tx="0" ty="0" sx="100000" sy="100000" flip="none" algn="tl"/>
          </a:blipFill>
        </p:spPr>
        <p:txBody>
          <a:bodyPr wrap="none" lIns="0" tIns="0" rIns="0" bIns="0" rtlCol="0">
            <a:noAutofit/>
          </a:bodyPr>
          <a:lstStyle/>
          <a:p>
            <a:pPr algn="l"/>
            <a:endParaRPr lang="en-US" dirty="0">
              <a:latin typeface="LKN Sans" panose="02000503040000020003" pitchFamily="2" charset="0"/>
            </a:endParaRPr>
          </a:p>
        </p:txBody>
      </p:sp>
      <p:sp>
        <p:nvSpPr>
          <p:cNvPr id="10" name="Title 1">
            <a:extLst>
              <a:ext uri="{FF2B5EF4-FFF2-40B4-BE49-F238E27FC236}">
                <a16:creationId xmlns:a16="http://schemas.microsoft.com/office/drawing/2014/main" id="{94352DF3-861A-404E-8DAD-F6FFBEC68C7D}"/>
              </a:ext>
            </a:extLst>
          </p:cNvPr>
          <p:cNvSpPr txBox="1">
            <a:spLocks/>
          </p:cNvSpPr>
          <p:nvPr/>
        </p:nvSpPr>
        <p:spPr>
          <a:xfrm>
            <a:off x="981891" y="2101624"/>
            <a:ext cx="10515600" cy="2852737"/>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defRPr/>
            </a:pPr>
            <a:r>
              <a:rPr kumimoji="0" lang="en-US" sz="6000" b="1" i="0" u="none" strike="noStrike" kern="1200" cap="none" spc="0" normalizeH="0" baseline="0" noProof="0" dirty="0">
                <a:ln>
                  <a:noFill/>
                </a:ln>
                <a:solidFill>
                  <a:srgbClr val="31A787"/>
                </a:solidFill>
                <a:effectLst/>
                <a:uLnTx/>
                <a:uFillTx/>
                <a:latin typeface="Helvetica" pitchFamily="2" charset="0"/>
                <a:ea typeface="+mj-ea"/>
                <a:cs typeface="+mj-cs"/>
              </a:rPr>
              <a:t>Discussion Starter Video</a:t>
            </a:r>
            <a:br>
              <a:rPr kumimoji="0" lang="en-US" sz="6000" b="1" i="0" u="none" strike="noStrike" kern="1200" cap="none" spc="0" normalizeH="0" baseline="0" noProof="0" dirty="0">
                <a:ln>
                  <a:noFill/>
                </a:ln>
                <a:solidFill>
                  <a:srgbClr val="31A787"/>
                </a:solidFill>
                <a:effectLst/>
                <a:uLnTx/>
                <a:uFillTx/>
                <a:latin typeface="Helvetica" pitchFamily="2" charset="0"/>
                <a:ea typeface="+mj-ea"/>
                <a:cs typeface="+mj-cs"/>
              </a:rPr>
            </a:br>
            <a:r>
              <a:rPr kumimoji="0" lang="en-US" sz="2800" b="1" i="0" u="none" strike="noStrike" kern="1200" cap="none" spc="0" normalizeH="0" baseline="0" noProof="0" dirty="0">
                <a:ln>
                  <a:noFill/>
                </a:ln>
                <a:solidFill>
                  <a:srgbClr val="31A787"/>
                </a:solidFill>
                <a:effectLst/>
                <a:uLnTx/>
                <a:uFillTx/>
                <a:latin typeface="Candara" panose="020E0502030303020204" pitchFamily="34" charset="0"/>
                <a:ea typeface="+mj-ea"/>
                <a:cs typeface="+mj-cs"/>
              </a:rPr>
              <a:t>Link to video:  </a:t>
            </a:r>
            <a:r>
              <a:rPr lang="en-US" sz="2400" dirty="0">
                <a:latin typeface="Candara" panose="020E0502030303020204" pitchFamily="34" charset="0"/>
              </a:rPr>
              <a:t> </a:t>
            </a:r>
            <a:r>
              <a:rPr lang="en-US" sz="2800" u="sng" dirty="0">
                <a:latin typeface="Candara" panose="020E0502030303020204" pitchFamily="34" charset="0"/>
                <a:hlinkClick r:id="rId3" tooltip="https://vimeo.com/manage/videos/665404969"/>
              </a:rPr>
              <a:t>https://vimeo.com/manage/videos/665404969</a:t>
            </a:r>
            <a:endParaRPr kumimoji="0" lang="en-US" sz="2800" b="1" i="0" u="none" strike="noStrike" kern="1200" cap="none" spc="0" normalizeH="0" baseline="0" noProof="0" dirty="0">
              <a:ln>
                <a:noFill/>
              </a:ln>
              <a:solidFill>
                <a:srgbClr val="31A787"/>
              </a:solidFill>
              <a:effectLst/>
              <a:uLnTx/>
              <a:uFillTx/>
              <a:latin typeface="Candara" panose="020E0502030303020204" pitchFamily="34" charset="0"/>
            </a:endParaRPr>
          </a:p>
        </p:txBody>
      </p:sp>
    </p:spTree>
    <p:extLst>
      <p:ext uri="{BB962C8B-B14F-4D97-AF65-F5344CB8AC3E}">
        <p14:creationId xmlns:p14="http://schemas.microsoft.com/office/powerpoint/2010/main" val="3129867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with medium confidence">
            <a:extLst>
              <a:ext uri="{FF2B5EF4-FFF2-40B4-BE49-F238E27FC236}">
                <a16:creationId xmlns:a16="http://schemas.microsoft.com/office/drawing/2014/main" id="{50C7729B-F0AC-CB46-90EC-8D23C6238A72}"/>
              </a:ext>
            </a:extLst>
          </p:cNvPr>
          <p:cNvPicPr>
            <a:picLocks noChangeAspect="1"/>
          </p:cNvPicPr>
          <p:nvPr/>
        </p:nvPicPr>
        <p:blipFill>
          <a:blip r:embed="rId2"/>
          <a:stretch>
            <a:fillRect/>
          </a:stretch>
        </p:blipFill>
        <p:spPr>
          <a:xfrm>
            <a:off x="3774646" y="0"/>
            <a:ext cx="5674187" cy="6858000"/>
          </a:xfrm>
          <a:prstGeom prst="rect">
            <a:avLst/>
          </a:prstGeom>
        </p:spPr>
      </p:pic>
    </p:spTree>
    <p:extLst>
      <p:ext uri="{BB962C8B-B14F-4D97-AF65-F5344CB8AC3E}">
        <p14:creationId xmlns:p14="http://schemas.microsoft.com/office/powerpoint/2010/main" val="337389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6A257687-E95F-BB44-A49B-6B3EBE1F16C0}"/>
              </a:ext>
            </a:extLst>
          </p:cNvPr>
          <p:cNvPicPr>
            <a:picLocks noChangeAspect="1"/>
          </p:cNvPicPr>
          <p:nvPr/>
        </p:nvPicPr>
        <p:blipFill>
          <a:blip r:embed="rId2"/>
          <a:stretch>
            <a:fillRect/>
          </a:stretch>
        </p:blipFill>
        <p:spPr>
          <a:xfrm>
            <a:off x="3217690" y="91440"/>
            <a:ext cx="5756619" cy="6766560"/>
          </a:xfrm>
          <a:prstGeom prst="rect">
            <a:avLst/>
          </a:prstGeom>
        </p:spPr>
      </p:pic>
    </p:spTree>
    <p:extLst>
      <p:ext uri="{BB962C8B-B14F-4D97-AF65-F5344CB8AC3E}">
        <p14:creationId xmlns:p14="http://schemas.microsoft.com/office/powerpoint/2010/main" val="218841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213CA1E0-1809-D14F-B867-B2D4C100F91C}"/>
              </a:ext>
            </a:extLst>
          </p:cNvPr>
          <p:cNvPicPr>
            <a:picLocks noChangeAspect="1"/>
          </p:cNvPicPr>
          <p:nvPr/>
        </p:nvPicPr>
        <p:blipFill>
          <a:blip r:embed="rId2"/>
          <a:stretch>
            <a:fillRect/>
          </a:stretch>
        </p:blipFill>
        <p:spPr>
          <a:xfrm>
            <a:off x="3966348" y="0"/>
            <a:ext cx="5176201" cy="6858000"/>
          </a:xfrm>
          <a:prstGeom prst="rect">
            <a:avLst/>
          </a:prstGeom>
        </p:spPr>
      </p:pic>
    </p:spTree>
    <p:extLst>
      <p:ext uri="{BB962C8B-B14F-4D97-AF65-F5344CB8AC3E}">
        <p14:creationId xmlns:p14="http://schemas.microsoft.com/office/powerpoint/2010/main" val="134621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3C5C5CC0-1487-1743-86F7-5DC8F4C26193}"/>
              </a:ext>
            </a:extLst>
          </p:cNvPr>
          <p:cNvPicPr>
            <a:picLocks noChangeAspect="1"/>
          </p:cNvPicPr>
          <p:nvPr/>
        </p:nvPicPr>
        <p:blipFill>
          <a:blip r:embed="rId2"/>
          <a:stretch>
            <a:fillRect/>
          </a:stretch>
        </p:blipFill>
        <p:spPr>
          <a:xfrm>
            <a:off x="3390200" y="0"/>
            <a:ext cx="5660265" cy="7223760"/>
          </a:xfrm>
          <a:prstGeom prst="rect">
            <a:avLst/>
          </a:prstGeom>
        </p:spPr>
      </p:pic>
    </p:spTree>
    <p:extLst>
      <p:ext uri="{BB962C8B-B14F-4D97-AF65-F5344CB8AC3E}">
        <p14:creationId xmlns:p14="http://schemas.microsoft.com/office/powerpoint/2010/main" val="32314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1A787">
            <a:alpha val="9745"/>
          </a:srgb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5EC85-7C32-6D4E-9852-E2207EF22DB7}"/>
              </a:ext>
            </a:extLst>
          </p:cNvPr>
          <p:cNvSpPr txBox="1"/>
          <p:nvPr/>
        </p:nvSpPr>
        <p:spPr>
          <a:xfrm>
            <a:off x="1415143" y="947057"/>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2" name="TextBox 1">
            <a:extLst>
              <a:ext uri="{FF2B5EF4-FFF2-40B4-BE49-F238E27FC236}">
                <a16:creationId xmlns:a16="http://schemas.microsoft.com/office/drawing/2014/main" id="{38D7E07A-D1BF-AF48-98B8-4448B48B1BB4}"/>
              </a:ext>
            </a:extLst>
          </p:cNvPr>
          <p:cNvSpPr txBox="1"/>
          <p:nvPr/>
        </p:nvSpPr>
        <p:spPr>
          <a:xfrm>
            <a:off x="5110843" y="2367643"/>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3" name="TextBox 2">
            <a:extLst>
              <a:ext uri="{FF2B5EF4-FFF2-40B4-BE49-F238E27FC236}">
                <a16:creationId xmlns:a16="http://schemas.microsoft.com/office/drawing/2014/main" id="{8B21F834-C38F-2940-BD51-1CC65B644B42}"/>
              </a:ext>
            </a:extLst>
          </p:cNvPr>
          <p:cNvSpPr txBox="1"/>
          <p:nvPr/>
        </p:nvSpPr>
        <p:spPr>
          <a:xfrm flipH="1">
            <a:off x="5257800" y="2302329"/>
            <a:ext cx="342900" cy="65314"/>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8" name="TextBox 7">
            <a:extLst>
              <a:ext uri="{FF2B5EF4-FFF2-40B4-BE49-F238E27FC236}">
                <a16:creationId xmlns:a16="http://schemas.microsoft.com/office/drawing/2014/main" id="{9E86ECC4-6171-4B40-8E71-FE4C6F1090E9}"/>
              </a:ext>
            </a:extLst>
          </p:cNvPr>
          <p:cNvSpPr txBox="1"/>
          <p:nvPr/>
        </p:nvSpPr>
        <p:spPr>
          <a:xfrm>
            <a:off x="10858500" y="6057900"/>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6" name="TextBox 5">
            <a:extLst>
              <a:ext uri="{FF2B5EF4-FFF2-40B4-BE49-F238E27FC236}">
                <a16:creationId xmlns:a16="http://schemas.microsoft.com/office/drawing/2014/main" id="{DE5520D1-524C-8D43-B365-FBD7A0860945}"/>
              </a:ext>
            </a:extLst>
          </p:cNvPr>
          <p:cNvSpPr txBox="1"/>
          <p:nvPr/>
        </p:nvSpPr>
        <p:spPr>
          <a:xfrm>
            <a:off x="7537269" y="2573383"/>
            <a:ext cx="0" cy="0"/>
          </a:xfrm>
          <a:prstGeom prst="rect">
            <a:avLst/>
          </a:prstGeom>
          <a:blipFill>
            <a:blip r:embed="rId2"/>
            <a:tile tx="0" ty="0" sx="100000" sy="100000" flip="none" algn="tl"/>
          </a:blip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10" name="Title 1">
            <a:extLst>
              <a:ext uri="{FF2B5EF4-FFF2-40B4-BE49-F238E27FC236}">
                <a16:creationId xmlns:a16="http://schemas.microsoft.com/office/drawing/2014/main" id="{94352DF3-861A-404E-8DAD-F6FFBEC68C7D}"/>
              </a:ext>
            </a:extLst>
          </p:cNvPr>
          <p:cNvSpPr txBox="1">
            <a:spLocks/>
          </p:cNvSpPr>
          <p:nvPr/>
        </p:nvSpPr>
        <p:spPr>
          <a:xfrm>
            <a:off x="838200" y="362291"/>
            <a:ext cx="10515600" cy="72049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31A787"/>
                </a:solidFill>
                <a:effectLst/>
                <a:uLnTx/>
                <a:uFillTx/>
                <a:latin typeface="Helvetica" pitchFamily="2" charset="0"/>
                <a:ea typeface="+mj-ea"/>
                <a:cs typeface="+mj-cs"/>
              </a:rPr>
              <a:t>Guidelines for a Forum</a:t>
            </a:r>
            <a:endParaRPr kumimoji="0" lang="en-US" sz="2800" b="1" i="0" u="none" strike="noStrike" kern="1200" cap="none" spc="0" normalizeH="0" baseline="0" noProof="0" dirty="0">
              <a:ln>
                <a:noFill/>
              </a:ln>
              <a:solidFill>
                <a:srgbClr val="31A787"/>
              </a:solidFill>
              <a:effectLst/>
              <a:uLnTx/>
              <a:uFillTx/>
              <a:latin typeface="Candara" panose="020E0502030303020204" pitchFamily="34" charset="0"/>
              <a:ea typeface="+mj-ea"/>
              <a:cs typeface="+mj-cs"/>
            </a:endParaRPr>
          </a:p>
        </p:txBody>
      </p:sp>
      <p:sp>
        <p:nvSpPr>
          <p:cNvPr id="11" name="Content Placeholder 2">
            <a:extLst>
              <a:ext uri="{FF2B5EF4-FFF2-40B4-BE49-F238E27FC236}">
                <a16:creationId xmlns:a16="http://schemas.microsoft.com/office/drawing/2014/main" id="{1D1D72BB-6A53-3949-BC9C-DCE16CABE26D}"/>
              </a:ext>
            </a:extLst>
          </p:cNvPr>
          <p:cNvSpPr txBox="1">
            <a:spLocks/>
          </p:cNvSpPr>
          <p:nvPr/>
        </p:nvSpPr>
        <p:spPr>
          <a:xfrm>
            <a:off x="838200" y="1122223"/>
            <a:ext cx="10515600" cy="537348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
                <a:srgbClr val="31A787"/>
              </a:buClr>
              <a:buSzPct val="100000"/>
              <a:buFont typeface="Arial" panose="020B0604020202020204" pitchFamily="34" charset="0"/>
              <a:buChar char="•"/>
              <a:tabLst/>
              <a:defRPr/>
            </a:pPr>
            <a:r>
              <a:rPr kumimoji="0" lang="en-US" sz="5800" b="0" i="0" u="none" strike="noStrike" kern="1200" cap="none" spc="0" normalizeH="0" baseline="0" noProof="0" dirty="0">
                <a:ln>
                  <a:noFill/>
                </a:ln>
                <a:solidFill>
                  <a:srgbClr val="31A787"/>
                </a:solidFill>
                <a:effectLst/>
                <a:uLnTx/>
                <a:uFillTx/>
                <a:latin typeface="Candara" panose="020E0502030303020204" pitchFamily="34" charset="0"/>
                <a:ea typeface="+mn-ea"/>
                <a:cs typeface="+mn-cs"/>
              </a:rPr>
              <a:t>Focus on the options and actions we can take nationally and in our communities. </a:t>
            </a:r>
          </a:p>
          <a:p>
            <a:pPr marL="228600" marR="0" lvl="0" indent="-228600" algn="l" defTabSz="914400" rtl="0" eaLnBrk="1" fontAlgn="auto" latinLnBrk="0" hangingPunct="1">
              <a:lnSpc>
                <a:spcPct val="160000"/>
              </a:lnSpc>
              <a:spcBef>
                <a:spcPts val="1000"/>
              </a:spcBef>
              <a:spcAft>
                <a:spcPts val="0"/>
              </a:spcAft>
              <a:buClr>
                <a:srgbClr val="31A787"/>
              </a:buClr>
              <a:buSzPct val="100000"/>
              <a:buFont typeface="Arial" panose="020B0604020202020204" pitchFamily="34" charset="0"/>
              <a:buChar char="•"/>
              <a:tabLst/>
              <a:defRPr/>
            </a:pPr>
            <a:r>
              <a:rPr kumimoji="0" lang="en-US" sz="5800" b="0" i="0" u="none" strike="noStrike" kern="1200" cap="none" spc="0" normalizeH="0" baseline="0" noProof="0" dirty="0">
                <a:ln>
                  <a:noFill/>
                </a:ln>
                <a:solidFill>
                  <a:srgbClr val="31A787"/>
                </a:solidFill>
                <a:effectLst/>
                <a:uLnTx/>
                <a:uFillTx/>
                <a:latin typeface="Candara" panose="020E0502030303020204" pitchFamily="34" charset="0"/>
                <a:ea typeface="+mn-ea"/>
                <a:cs typeface="+mn-cs"/>
              </a:rPr>
              <a:t>Consider all options fairly. </a:t>
            </a:r>
          </a:p>
          <a:p>
            <a:pPr marL="228600" marR="0" lvl="0" indent="-228600" algn="l" defTabSz="914400" rtl="0" eaLnBrk="1" fontAlgn="auto" latinLnBrk="0" hangingPunct="1">
              <a:lnSpc>
                <a:spcPct val="160000"/>
              </a:lnSpc>
              <a:spcBef>
                <a:spcPts val="1000"/>
              </a:spcBef>
              <a:spcAft>
                <a:spcPts val="0"/>
              </a:spcAft>
              <a:buClr>
                <a:srgbClr val="31A787"/>
              </a:buClr>
              <a:buSzPct val="100000"/>
              <a:buFont typeface="Arial" panose="020B0604020202020204" pitchFamily="34" charset="0"/>
              <a:buChar char="•"/>
              <a:tabLst/>
              <a:defRPr/>
            </a:pPr>
            <a:r>
              <a:rPr kumimoji="0" lang="en-US" sz="5800" b="0" i="0" u="none" strike="noStrike" kern="1200" cap="none" spc="0" normalizeH="0" baseline="0" noProof="0" dirty="0">
                <a:ln>
                  <a:noFill/>
                </a:ln>
                <a:solidFill>
                  <a:srgbClr val="31A787"/>
                </a:solidFill>
                <a:effectLst/>
                <a:uLnTx/>
                <a:uFillTx/>
                <a:latin typeface="Candara" panose="020E0502030303020204" pitchFamily="34" charset="0"/>
                <a:ea typeface="+mn-ea"/>
                <a:cs typeface="+mn-cs"/>
              </a:rPr>
              <a:t>Listening is just as important as speaking. </a:t>
            </a:r>
          </a:p>
          <a:p>
            <a:pPr marL="228600" marR="0" lvl="0" indent="-228600" algn="l" defTabSz="914400" rtl="0" eaLnBrk="1" fontAlgn="auto" latinLnBrk="0" hangingPunct="1">
              <a:lnSpc>
                <a:spcPct val="160000"/>
              </a:lnSpc>
              <a:spcBef>
                <a:spcPts val="1000"/>
              </a:spcBef>
              <a:spcAft>
                <a:spcPts val="0"/>
              </a:spcAft>
              <a:buClr>
                <a:srgbClr val="31A787"/>
              </a:buClr>
              <a:buSzPct val="100000"/>
              <a:buFont typeface="Arial" panose="020B0604020202020204" pitchFamily="34" charset="0"/>
              <a:buChar char="•"/>
              <a:tabLst/>
              <a:defRPr/>
            </a:pPr>
            <a:r>
              <a:rPr kumimoji="0" lang="en-US" sz="5800" b="0" i="0" u="none" strike="noStrike" kern="1200" cap="none" spc="0" normalizeH="0" baseline="0" noProof="0" dirty="0">
                <a:ln>
                  <a:noFill/>
                </a:ln>
                <a:solidFill>
                  <a:srgbClr val="31A787"/>
                </a:solidFill>
                <a:effectLst/>
                <a:uLnTx/>
                <a:uFillTx/>
                <a:latin typeface="Candara" panose="020E0502030303020204" pitchFamily="34" charset="0"/>
                <a:ea typeface="+mn-ea"/>
                <a:cs typeface="+mn-cs"/>
              </a:rPr>
              <a:t>No one or two individuals should dominate. </a:t>
            </a:r>
          </a:p>
          <a:p>
            <a:pPr marL="228600" marR="0" lvl="0" indent="-228600" algn="l" defTabSz="914400" rtl="0" eaLnBrk="1" fontAlgn="auto" latinLnBrk="0" hangingPunct="1">
              <a:lnSpc>
                <a:spcPct val="160000"/>
              </a:lnSpc>
              <a:spcBef>
                <a:spcPts val="1000"/>
              </a:spcBef>
              <a:spcAft>
                <a:spcPts val="0"/>
              </a:spcAft>
              <a:buClr>
                <a:srgbClr val="31A787"/>
              </a:buClr>
              <a:buSzPct val="100000"/>
              <a:buFont typeface="Arial" panose="020B0604020202020204" pitchFamily="34" charset="0"/>
              <a:buChar char="•"/>
              <a:tabLst/>
              <a:defRPr/>
            </a:pPr>
            <a:r>
              <a:rPr kumimoji="0" lang="en-US" sz="5800" b="0" i="0" u="none" strike="noStrike" kern="1200" cap="none" spc="0" normalizeH="0" baseline="0" noProof="0" dirty="0">
                <a:ln>
                  <a:noFill/>
                </a:ln>
                <a:solidFill>
                  <a:srgbClr val="31A787"/>
                </a:solidFill>
                <a:effectLst/>
                <a:uLnTx/>
                <a:uFillTx/>
                <a:latin typeface="Candara" panose="020E0502030303020204" pitchFamily="34" charset="0"/>
                <a:ea typeface="+mn-ea"/>
                <a:cs typeface="+mn-cs"/>
              </a:rPr>
              <a:t>Maintain an open and respectful atmosphere. </a:t>
            </a:r>
          </a:p>
          <a:p>
            <a:pPr marL="228600" marR="0" lvl="0" indent="-228600" algn="l" defTabSz="914400" rtl="0" eaLnBrk="1" fontAlgn="auto" latinLnBrk="0" hangingPunct="1">
              <a:lnSpc>
                <a:spcPct val="160000"/>
              </a:lnSpc>
              <a:spcBef>
                <a:spcPts val="1000"/>
              </a:spcBef>
              <a:spcAft>
                <a:spcPts val="0"/>
              </a:spcAft>
              <a:buClr>
                <a:srgbClr val="31A787"/>
              </a:buClr>
              <a:buSzPct val="100000"/>
              <a:buFont typeface="Arial" panose="020B0604020202020204" pitchFamily="34" charset="0"/>
              <a:buChar char="•"/>
              <a:tabLst/>
              <a:defRPr/>
            </a:pPr>
            <a:r>
              <a:rPr kumimoji="0" lang="en-US" sz="5800" b="0" i="0" u="none" strike="noStrike" kern="1200" cap="none" spc="0" normalizeH="0" baseline="0" noProof="0" dirty="0">
                <a:ln>
                  <a:noFill/>
                </a:ln>
                <a:solidFill>
                  <a:srgbClr val="31A787"/>
                </a:solidFill>
                <a:effectLst/>
                <a:uLnTx/>
                <a:uFillTx/>
                <a:latin typeface="Candara" panose="020E0502030303020204" pitchFamily="34" charset="0"/>
                <a:ea typeface="+mn-ea"/>
                <a:cs typeface="+mn-cs"/>
              </a:rPr>
              <a:t>Everyone is encouraged to participate. </a:t>
            </a:r>
          </a:p>
          <a:p>
            <a:pPr marL="228600" marR="0" lvl="0" indent="-228600" algn="l" defTabSz="914400" rtl="0" eaLnBrk="1" fontAlgn="auto" latinLnBrk="0" hangingPunct="1">
              <a:lnSpc>
                <a:spcPct val="160000"/>
              </a:lnSpc>
              <a:spcBef>
                <a:spcPts val="1000"/>
              </a:spcBef>
              <a:spcAft>
                <a:spcPts val="0"/>
              </a:spcAft>
              <a:buClr>
                <a:srgbClr val="31A787"/>
              </a:buClr>
              <a:buSzPct val="100000"/>
              <a:buFont typeface="Arial" panose="020B0604020202020204" pitchFamily="34" charset="0"/>
              <a:buChar char="•"/>
              <a:tabLst/>
              <a:defRPr/>
            </a:pPr>
            <a:r>
              <a:rPr kumimoji="0" lang="en-US" sz="5800" b="0" i="0" u="none" strike="noStrike" kern="1200" cap="none" spc="0" normalizeH="0" baseline="0" noProof="0" dirty="0">
                <a:ln>
                  <a:noFill/>
                </a:ln>
                <a:solidFill>
                  <a:srgbClr val="31A787"/>
                </a:solidFill>
                <a:effectLst/>
                <a:uLnTx/>
                <a:uFillTx/>
                <a:latin typeface="Candara" panose="020E0502030303020204" pitchFamily="34" charset="0"/>
                <a:ea typeface="+mn-ea"/>
                <a:cs typeface="+mn-cs"/>
              </a:rPr>
              <a:t>Are their additional guidelines we would like to add?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1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5B63-E9C7-A543-9D96-103535BD819D}"/>
              </a:ext>
            </a:extLst>
          </p:cNvPr>
          <p:cNvSpPr>
            <a:spLocks noGrp="1"/>
          </p:cNvSpPr>
          <p:nvPr>
            <p:ph type="title"/>
          </p:nvPr>
        </p:nvSpPr>
        <p:spPr>
          <a:xfrm>
            <a:off x="332347" y="273050"/>
            <a:ext cx="4011084" cy="1614714"/>
          </a:xfrm>
        </p:spPr>
        <p:txBody>
          <a:bodyPr>
            <a:normAutofit fontScale="90000"/>
          </a:bodyPr>
          <a:lstStyle/>
          <a:p>
            <a:r>
              <a:rPr lang="en-US" sz="2800" dirty="0">
                <a:solidFill>
                  <a:srgbClr val="B93C4C"/>
                </a:solidFill>
                <a:latin typeface="Helvetica" pitchFamily="2" charset="0"/>
              </a:rPr>
              <a:t>OPTION 1:</a:t>
            </a:r>
            <a:br>
              <a:rPr lang="en-US" sz="2800" dirty="0">
                <a:latin typeface="Helvetica" pitchFamily="2" charset="0"/>
              </a:rPr>
            </a:br>
            <a:r>
              <a:rPr lang="en-US" sz="2900" dirty="0">
                <a:solidFill>
                  <a:srgbClr val="31A787"/>
                </a:solidFill>
                <a:latin typeface="Helvetica" pitchFamily="2" charset="0"/>
              </a:rPr>
              <a:t>Make rigorous accountability the </a:t>
            </a:r>
            <a:br>
              <a:rPr lang="en-US" sz="2900" dirty="0">
                <a:solidFill>
                  <a:srgbClr val="31A787"/>
                </a:solidFill>
                <a:latin typeface="Helvetica" pitchFamily="2" charset="0"/>
              </a:rPr>
            </a:br>
            <a:r>
              <a:rPr lang="en-US" sz="2900" dirty="0">
                <a:solidFill>
                  <a:srgbClr val="31A787"/>
                </a:solidFill>
                <a:latin typeface="Helvetica" pitchFamily="2" charset="0"/>
              </a:rPr>
              <a:t>top priority</a:t>
            </a:r>
          </a:p>
        </p:txBody>
      </p:sp>
      <p:sp>
        <p:nvSpPr>
          <p:cNvPr id="4" name="Text Placeholder 3">
            <a:extLst>
              <a:ext uri="{FF2B5EF4-FFF2-40B4-BE49-F238E27FC236}">
                <a16:creationId xmlns:a16="http://schemas.microsoft.com/office/drawing/2014/main" id="{6C99E487-7215-7E4F-ACCE-DEE8176465D5}"/>
              </a:ext>
            </a:extLst>
          </p:cNvPr>
          <p:cNvSpPr>
            <a:spLocks noGrp="1"/>
          </p:cNvSpPr>
          <p:nvPr>
            <p:ph type="body" sz="half" idx="2"/>
          </p:nvPr>
        </p:nvSpPr>
        <p:spPr>
          <a:xfrm>
            <a:off x="3787655" y="273050"/>
            <a:ext cx="8121831" cy="6453161"/>
          </a:xfrm>
        </p:spPr>
        <p:txBody>
          <a:bodyPr>
            <a:normAutofit fontScale="85000" lnSpcReduction="20000"/>
          </a:bodyPr>
          <a:lstStyle/>
          <a:p>
            <a:endParaRPr lang="en-US" sz="2000" dirty="0">
              <a:latin typeface="Helvetica" pitchFamily="2" charset="0"/>
            </a:endParaRPr>
          </a:p>
          <a:p>
            <a:pPr marL="342900" indent="-342900">
              <a:lnSpc>
                <a:spcPct val="110000"/>
              </a:lnSpc>
              <a:buClr>
                <a:srgbClr val="31A787"/>
              </a:buClr>
              <a:buSzPct val="150000"/>
              <a:buFont typeface="Arial" panose="020B0604020202020204" pitchFamily="34" charset="0"/>
              <a:buChar char="•"/>
            </a:pPr>
            <a:r>
              <a:rPr lang="en-US" sz="2600" dirty="0">
                <a:solidFill>
                  <a:srgbClr val="31A787"/>
                </a:solidFill>
                <a:latin typeface="Candara" panose="020E0502030303020204" pitchFamily="34" charset="0"/>
              </a:rPr>
              <a:t>To ensure safety and justice for all, we need well-trained, thoughtful, and accountable police officers who do not rely solely on force and intimidation and treat everyone respectfully. </a:t>
            </a:r>
          </a:p>
          <a:p>
            <a:pPr marL="342900" indent="-342900">
              <a:lnSpc>
                <a:spcPct val="110000"/>
              </a:lnSpc>
              <a:buClr>
                <a:srgbClr val="31A787"/>
              </a:buClr>
              <a:buSzPct val="150000"/>
              <a:buFont typeface="Arial" panose="020B0604020202020204" pitchFamily="34" charset="0"/>
              <a:buChar char="•"/>
            </a:pPr>
            <a:endParaRPr lang="en-US" sz="2600" dirty="0">
              <a:solidFill>
                <a:srgbClr val="31A787"/>
              </a:solidFill>
              <a:latin typeface="Candara" panose="020E0502030303020204" pitchFamily="34" charset="0"/>
            </a:endParaRPr>
          </a:p>
          <a:p>
            <a:pPr marL="342900" indent="-342900">
              <a:lnSpc>
                <a:spcPct val="110000"/>
              </a:lnSpc>
              <a:buClr>
                <a:srgbClr val="31A787"/>
              </a:buClr>
              <a:buSzPct val="150000"/>
              <a:buFont typeface="Arial" panose="020B0604020202020204" pitchFamily="34" charset="0"/>
              <a:buChar char="•"/>
            </a:pPr>
            <a:r>
              <a:rPr lang="en-US" sz="2600" dirty="0">
                <a:solidFill>
                  <a:srgbClr val="31A787"/>
                </a:solidFill>
                <a:latin typeface="Candara" panose="020E0502030303020204" pitchFamily="34" charset="0"/>
              </a:rPr>
              <a:t>We need to make all officers more answerable for their conduct and hold them to the highest standards.</a:t>
            </a:r>
          </a:p>
          <a:p>
            <a:pPr>
              <a:lnSpc>
                <a:spcPct val="110000"/>
              </a:lnSpc>
              <a:buClr>
                <a:srgbClr val="31A787"/>
              </a:buClr>
              <a:buSzPct val="150000"/>
            </a:pPr>
            <a:endParaRPr lang="en-US" sz="2600" dirty="0">
              <a:solidFill>
                <a:srgbClr val="31A787"/>
              </a:solidFill>
              <a:latin typeface="Candara" panose="020E0502030303020204" pitchFamily="34" charset="0"/>
            </a:endParaRPr>
          </a:p>
          <a:p>
            <a:pPr marL="342900" indent="-342900">
              <a:lnSpc>
                <a:spcPct val="110000"/>
              </a:lnSpc>
              <a:buClr>
                <a:srgbClr val="31A787"/>
              </a:buClr>
              <a:buSzPct val="150000"/>
              <a:buFont typeface="Arial" panose="020B0604020202020204" pitchFamily="34" charset="0"/>
              <a:buChar char="•"/>
            </a:pPr>
            <a:r>
              <a:rPr lang="en-US" sz="2600" dirty="0">
                <a:solidFill>
                  <a:srgbClr val="31A787"/>
                </a:solidFill>
                <a:latin typeface="Candara" panose="020E0502030303020204" pitchFamily="34" charset="0"/>
              </a:rPr>
              <a:t>We should rethink the ways in which police officers are hired, trained, supervised, and disciplined.</a:t>
            </a:r>
          </a:p>
          <a:p>
            <a:pPr marL="342900" indent="-342900">
              <a:lnSpc>
                <a:spcPct val="110000"/>
              </a:lnSpc>
              <a:buClr>
                <a:srgbClr val="31A787"/>
              </a:buClr>
              <a:buSzPct val="150000"/>
              <a:buFont typeface="Arial" panose="020B0604020202020204" pitchFamily="34" charset="0"/>
              <a:buChar char="•"/>
            </a:pPr>
            <a:endParaRPr lang="en-US" sz="2600" dirty="0">
              <a:solidFill>
                <a:srgbClr val="31A787"/>
              </a:solidFill>
              <a:latin typeface="Candara" panose="020E0502030303020204" pitchFamily="34" charset="0"/>
            </a:endParaRPr>
          </a:p>
          <a:p>
            <a:pPr marL="342900" indent="-342900">
              <a:lnSpc>
                <a:spcPct val="110000"/>
              </a:lnSpc>
              <a:buClr>
                <a:srgbClr val="31A787"/>
              </a:buClr>
              <a:buSzPct val="150000"/>
              <a:buFont typeface="Arial" panose="020B0604020202020204" pitchFamily="34" charset="0"/>
              <a:buChar char="•"/>
            </a:pPr>
            <a:r>
              <a:rPr lang="en-US" sz="2600" dirty="0">
                <a:solidFill>
                  <a:srgbClr val="31A787"/>
                </a:solidFill>
                <a:latin typeface="Candara" panose="020E0502030303020204" pitchFamily="34" charset="0"/>
              </a:rPr>
              <a:t>We need to ensure that officers who are abusive do not continue to police the streets</a:t>
            </a:r>
            <a:r>
              <a:rPr lang="en-US" sz="2600" dirty="0">
                <a:solidFill>
                  <a:srgbClr val="31A787"/>
                </a:solidFill>
                <a:latin typeface="Helvetica" pitchFamily="2" charset="0"/>
              </a:rPr>
              <a:t>.</a:t>
            </a:r>
          </a:p>
          <a:p>
            <a:pPr>
              <a:lnSpc>
                <a:spcPct val="110000"/>
              </a:lnSpc>
              <a:buClr>
                <a:srgbClr val="713882"/>
              </a:buClr>
            </a:pPr>
            <a:r>
              <a:rPr lang="en-US" sz="2400" dirty="0">
                <a:solidFill>
                  <a:srgbClr val="1D366D"/>
                </a:solidFill>
                <a:latin typeface="Helvetica" pitchFamily="2" charset="0"/>
              </a:rPr>
              <a:t> </a:t>
            </a:r>
            <a:endParaRPr lang="en-US" sz="2400" dirty="0"/>
          </a:p>
          <a:p>
            <a:pPr>
              <a:buClr>
                <a:srgbClr val="713882"/>
              </a:buClr>
            </a:pPr>
            <a:r>
              <a:rPr lang="en-US" sz="2600" b="1" dirty="0">
                <a:solidFill>
                  <a:srgbClr val="B93C4C"/>
                </a:solidFill>
              </a:rPr>
              <a:t>A Primary Drawback </a:t>
            </a:r>
          </a:p>
          <a:p>
            <a:pPr lvl="1">
              <a:buClr>
                <a:srgbClr val="713882"/>
              </a:buClr>
            </a:pPr>
            <a:r>
              <a:rPr lang="en-US" sz="2400" dirty="0">
                <a:solidFill>
                  <a:srgbClr val="31A787"/>
                </a:solidFill>
                <a:latin typeface="Candara" panose="020E0502030303020204" pitchFamily="34" charset="0"/>
              </a:rPr>
              <a:t>Very few of us understand the dangers and complications officers face daily, and constant second-guessing and monitoring may lead the police to be less vigilant than we need them to be. We should enforce the accountability measures we have now, but there is no need to keep adding to them.</a:t>
            </a:r>
          </a:p>
          <a:p>
            <a:endParaRPr lang="en-US" dirty="0"/>
          </a:p>
        </p:txBody>
      </p:sp>
      <p:sp>
        <p:nvSpPr>
          <p:cNvPr id="8" name="Oval 7">
            <a:extLst>
              <a:ext uri="{FF2B5EF4-FFF2-40B4-BE49-F238E27FC236}">
                <a16:creationId xmlns:a16="http://schemas.microsoft.com/office/drawing/2014/main" id="{4A592283-6F6E-3E4B-AF53-3F6A45C46CFE}"/>
              </a:ext>
            </a:extLst>
          </p:cNvPr>
          <p:cNvSpPr/>
          <p:nvPr/>
        </p:nvSpPr>
        <p:spPr>
          <a:xfrm>
            <a:off x="-467121" y="2093832"/>
            <a:ext cx="3926990" cy="3635359"/>
          </a:xfrm>
          <a:prstGeom prst="ellipse">
            <a:avLst/>
          </a:prstGeom>
          <a:solidFill>
            <a:srgbClr val="31A787"/>
          </a:solidFill>
          <a:ln w="12700" cap="flat" cmpd="sng" algn="ctr">
            <a:noFill/>
            <a:prstDash val="solid"/>
            <a:miter lim="800000"/>
          </a:ln>
          <a:effectLst/>
        </p:spPr>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cs typeface="Arial" pitchFamily="34" charset="0"/>
              <a:sym typeface="Wingdings"/>
            </a:endParaRPr>
          </a:p>
        </p:txBody>
      </p:sp>
      <p:sp>
        <p:nvSpPr>
          <p:cNvPr id="10" name="TextBox 9">
            <a:extLst>
              <a:ext uri="{FF2B5EF4-FFF2-40B4-BE49-F238E27FC236}">
                <a16:creationId xmlns:a16="http://schemas.microsoft.com/office/drawing/2014/main" id="{317D7760-73B6-0943-8ADF-4CA18C6AA127}"/>
              </a:ext>
            </a:extLst>
          </p:cNvPr>
          <p:cNvSpPr txBox="1"/>
          <p:nvPr/>
        </p:nvSpPr>
        <p:spPr>
          <a:xfrm>
            <a:off x="332347" y="3126682"/>
            <a:ext cx="279973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This option says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that we all want to live in law-abiding communities.</a:t>
            </a:r>
          </a:p>
        </p:txBody>
      </p:sp>
    </p:spTree>
    <p:extLst>
      <p:ext uri="{BB962C8B-B14F-4D97-AF65-F5344CB8AC3E}">
        <p14:creationId xmlns:p14="http://schemas.microsoft.com/office/powerpoint/2010/main" val="282769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TIS">
  <a:themeElements>
    <a:clrScheme name="OTIS">
      <a:dk1>
        <a:srgbClr val="3C4345"/>
      </a:dk1>
      <a:lt1>
        <a:srgbClr val="FDFAF5"/>
      </a:lt1>
      <a:dk2>
        <a:srgbClr val="B24020"/>
      </a:dk2>
      <a:lt2>
        <a:srgbClr val="0A66C2"/>
      </a:lt2>
      <a:accent1>
        <a:srgbClr val="44712E"/>
      </a:accent1>
      <a:accent2>
        <a:srgbClr val="915907"/>
      </a:accent2>
      <a:accent3>
        <a:srgbClr val="004183"/>
      </a:accent3>
      <a:accent4>
        <a:srgbClr val="E7A33E"/>
      </a:accent4>
      <a:accent5>
        <a:srgbClr val="7E8F1D"/>
      </a:accent5>
      <a:accent6>
        <a:srgbClr val="5B696B"/>
      </a:accent6>
      <a:hlink>
        <a:srgbClr val="004183"/>
      </a:hlink>
      <a:folHlink>
        <a:srgbClr val="5B69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latin typeface="LKN Sans" panose="02000503040000020003" pitchFamily="2" charset="0"/>
          </a:defRPr>
        </a:defPPr>
      </a:lstStyle>
    </a:txDef>
  </a:objectDefaults>
  <a:extraClrSchemeLst/>
  <a:extLst>
    <a:ext uri="{05A4C25C-085E-4340-85A3-A5531E510DB2}">
      <thm15:themeFamily xmlns:thm15="http://schemas.microsoft.com/office/thememl/2012/main" name="Presentation2" id="{5EE284F0-6082-3941-9DD8-3E83EB601D40}" vid="{8835E87A-4773-6945-9E9A-9AF05F2EBF85}"/>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OTIS">
  <a:themeElements>
    <a:clrScheme name="OTIS">
      <a:dk1>
        <a:srgbClr val="3C4345"/>
      </a:dk1>
      <a:lt1>
        <a:srgbClr val="FDFAF5"/>
      </a:lt1>
      <a:dk2>
        <a:srgbClr val="B24020"/>
      </a:dk2>
      <a:lt2>
        <a:srgbClr val="0A66C2"/>
      </a:lt2>
      <a:accent1>
        <a:srgbClr val="44712E"/>
      </a:accent1>
      <a:accent2>
        <a:srgbClr val="915907"/>
      </a:accent2>
      <a:accent3>
        <a:srgbClr val="004183"/>
      </a:accent3>
      <a:accent4>
        <a:srgbClr val="E7A33E"/>
      </a:accent4>
      <a:accent5>
        <a:srgbClr val="7E8F1D"/>
      </a:accent5>
      <a:accent6>
        <a:srgbClr val="5B696B"/>
      </a:accent6>
      <a:hlink>
        <a:srgbClr val="004183"/>
      </a:hlink>
      <a:folHlink>
        <a:srgbClr val="5B69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latin typeface="LKN Sans" panose="02000503040000020003" pitchFamily="2" charset="0"/>
          </a:defRPr>
        </a:defPPr>
      </a:lstStyle>
    </a:txDef>
  </a:objectDefaults>
  <a:extraClrSchemeLst/>
  <a:extLst>
    <a:ext uri="{05A4C25C-085E-4340-85A3-A5531E510DB2}">
      <thm15:themeFamily xmlns:thm15="http://schemas.microsoft.com/office/thememl/2012/main" name="Presentation2" id="{5EE284F0-6082-3941-9DD8-3E83EB601D40}" vid="{8835E87A-4773-6945-9E9A-9AF05F2EBF8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11838</TotalTime>
  <Words>2138</Words>
  <Application>Microsoft Macintosh PowerPoint</Application>
  <PresentationFormat>Widescreen</PresentationFormat>
  <Paragraphs>165</Paragraphs>
  <Slides>19</Slides>
  <Notes>4</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19</vt:i4>
      </vt:variant>
    </vt:vector>
  </HeadingPairs>
  <TitlesOfParts>
    <vt:vector size="38" baseType="lpstr">
      <vt:lpstr>Arial</vt:lpstr>
      <vt:lpstr>Calibri</vt:lpstr>
      <vt:lpstr>Calibri Light</vt:lpstr>
      <vt:lpstr>Candara</vt:lpstr>
      <vt:lpstr>Community</vt:lpstr>
      <vt:lpstr>Community Light</vt:lpstr>
      <vt:lpstr>Community Semibold</vt:lpstr>
      <vt:lpstr>Garamond</vt:lpstr>
      <vt:lpstr>Gill Sans MT</vt:lpstr>
      <vt:lpstr>Helvetica</vt:lpstr>
      <vt:lpstr>LKN Sans</vt:lpstr>
      <vt:lpstr>LKN Sans Light</vt:lpstr>
      <vt:lpstr>Source Sans Pro</vt:lpstr>
      <vt:lpstr>Wingdings</vt:lpstr>
      <vt:lpstr>Office Theme</vt:lpstr>
      <vt:lpstr>1_Office Theme</vt:lpstr>
      <vt:lpstr>OTIS</vt:lpstr>
      <vt:lpstr>2_Office Theme</vt:lpstr>
      <vt:lpstr>1_OTIS</vt:lpstr>
      <vt:lpstr>PowerPoint Presentation</vt:lpstr>
      <vt:lpstr>Moderating a Deliberative Forum</vt:lpstr>
      <vt:lpstr>PowerPoint Presentation</vt:lpstr>
      <vt:lpstr>PowerPoint Presentation</vt:lpstr>
      <vt:lpstr>PowerPoint Presentation</vt:lpstr>
      <vt:lpstr>PowerPoint Presentation</vt:lpstr>
      <vt:lpstr>PowerPoint Presentation</vt:lpstr>
      <vt:lpstr>PowerPoint Presentation</vt:lpstr>
      <vt:lpstr>OPTION 1: Make rigorous accountability the  top priority</vt:lpstr>
      <vt:lpstr>Option 1: Make rigorous accountability the top priority</vt:lpstr>
      <vt:lpstr>PowerPoint Presentation</vt:lpstr>
      <vt:lpstr>OPTION 2: Make ending racial  bias the top priority</vt:lpstr>
      <vt:lpstr>Option 2: Make ending racial bias the top priority</vt:lpstr>
      <vt:lpstr>PowerPoint Presentation</vt:lpstr>
      <vt:lpstr>OPTION 3: Make avoiding violent encounters the top priority</vt:lpstr>
      <vt:lpstr>Option 3: Make avoiding violent encounters the top priority</vt:lpstr>
      <vt:lpstr>PowerPoint Presentation</vt:lpstr>
      <vt:lpstr>CLOSING REFLECTIONS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Darla Minnich</dc:creator>
  <cp:lastModifiedBy>Darla Minnich</cp:lastModifiedBy>
  <cp:revision>181</cp:revision>
  <dcterms:created xsi:type="dcterms:W3CDTF">2020-03-25T20:27:43Z</dcterms:created>
  <dcterms:modified xsi:type="dcterms:W3CDTF">2022-01-13T00:52:57Z</dcterms:modified>
</cp:coreProperties>
</file>